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3"/>
  </p:notesMasterIdLst>
  <p:sldIdLst>
    <p:sldId id="256" r:id="rId5"/>
    <p:sldId id="257" r:id="rId6"/>
    <p:sldId id="273" r:id="rId7"/>
    <p:sldId id="271" r:id="rId8"/>
    <p:sldId id="275" r:id="rId9"/>
    <p:sldId id="262" r:id="rId10"/>
    <p:sldId id="269" r:id="rId11"/>
    <p:sldId id="272" r:id="rId12"/>
    <p:sldId id="268" r:id="rId13"/>
    <p:sldId id="283" r:id="rId14"/>
    <p:sldId id="284" r:id="rId15"/>
    <p:sldId id="286" r:id="rId16"/>
    <p:sldId id="287" r:id="rId17"/>
    <p:sldId id="261" r:id="rId18"/>
    <p:sldId id="280" r:id="rId19"/>
    <p:sldId id="281" r:id="rId20"/>
    <p:sldId id="282" r:id="rId21"/>
    <p:sldId id="25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ONOWSKA Marta" initials="CM" lastIdx="3" clrIdx="0">
    <p:extLst>
      <p:ext uri="{19B8F6BF-5375-455C-9EA6-DF929625EA0E}">
        <p15:presenceInfo xmlns:p15="http://schemas.microsoft.com/office/powerpoint/2012/main" userId="S::s1809921@ed.ac.uk::4cd6a0ad-c500-4ce5-b32a-087d35e149e1" providerId="AD"/>
      </p:ext>
    </p:extLst>
  </p:cmAuthor>
  <p:cmAuthor id="2" name="YANG Ian" initials="YI" lastIdx="5" clrIdx="1">
    <p:extLst>
      <p:ext uri="{19B8F6BF-5375-455C-9EA6-DF929625EA0E}">
        <p15:presenceInfo xmlns:p15="http://schemas.microsoft.com/office/powerpoint/2012/main" userId="S::s1732775@ed.ac.uk::b8cf7b36-ffd3-409a-8217-3fc68a478fe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362E49-E8D5-4BAB-8727-BC075A26820A}" v="2" dt="2023-03-23T22:43:29.9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2779" autoAdjust="0"/>
  </p:normalViewPr>
  <p:slideViewPr>
    <p:cSldViewPr snapToGrid="0">
      <p:cViewPr varScale="1">
        <p:scale>
          <a:sx n="45" d="100"/>
          <a:sy n="45" d="100"/>
        </p:scale>
        <p:origin x="40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G Ian" userId="S::s1732775@ed.ac.uk::b8cf7b36-ffd3-409a-8217-3fc68a478feb" providerId="AD" clId="Web-{D5A67A32-4CA5-43FE-8FE5-64FBC948457F}"/>
    <pc:docChg chg="modSld">
      <pc:chgData name="YANG Ian" userId="S::s1732775@ed.ac.uk::b8cf7b36-ffd3-409a-8217-3fc68a478feb" providerId="AD" clId="Web-{D5A67A32-4CA5-43FE-8FE5-64FBC948457F}" dt="2021-04-14T08:24:52.656" v="625"/>
      <pc:docMkLst>
        <pc:docMk/>
      </pc:docMkLst>
      <pc:sldChg chg="modNotes">
        <pc:chgData name="YANG Ian" userId="S::s1732775@ed.ac.uk::b8cf7b36-ffd3-409a-8217-3fc68a478feb" providerId="AD" clId="Web-{D5A67A32-4CA5-43FE-8FE5-64FBC948457F}" dt="2021-04-14T08:24:52.656" v="625"/>
        <pc:sldMkLst>
          <pc:docMk/>
          <pc:sldMk cId="3135077613" sldId="269"/>
        </pc:sldMkLst>
      </pc:sldChg>
    </pc:docChg>
  </pc:docChgLst>
  <pc:docChgLst>
    <pc:chgData name="MEDAGEDARA Odara" userId="S::s1801815@ed.ac.uk::226e0666-6171-401e-bab8-1e7693189dcc" providerId="AD" clId="Web-{83BEA18C-957B-46A9-AD0A-0BC3B07CAA0B}"/>
    <pc:docChg chg="modSld">
      <pc:chgData name="MEDAGEDARA Odara" userId="S::s1801815@ed.ac.uk::226e0666-6171-401e-bab8-1e7693189dcc" providerId="AD" clId="Web-{83BEA18C-957B-46A9-AD0A-0BC3B07CAA0B}" dt="2021-03-31T10:55:00.316" v="20"/>
      <pc:docMkLst>
        <pc:docMk/>
      </pc:docMkLst>
      <pc:sldChg chg="modNotes">
        <pc:chgData name="MEDAGEDARA Odara" userId="S::s1801815@ed.ac.uk::226e0666-6171-401e-bab8-1e7693189dcc" providerId="AD" clId="Web-{83BEA18C-957B-46A9-AD0A-0BC3B07CAA0B}" dt="2021-03-31T10:55:00.316" v="20"/>
        <pc:sldMkLst>
          <pc:docMk/>
          <pc:sldMk cId="1874930912" sldId="259"/>
        </pc:sldMkLst>
      </pc:sldChg>
    </pc:docChg>
  </pc:docChgLst>
  <pc:docChgLst>
    <pc:chgData name="CHRONOWSKA Marta" userId="S::s1809921@ed.ac.uk::4cd6a0ad-c500-4ce5-b32a-087d35e149e1" providerId="AD" clId="Web-{C30FE296-76B9-43BE-A133-F4333BFC3D9B}"/>
    <pc:docChg chg="modSld">
      <pc:chgData name="CHRONOWSKA Marta" userId="S::s1809921@ed.ac.uk::4cd6a0ad-c500-4ce5-b32a-087d35e149e1" providerId="AD" clId="Web-{C30FE296-76B9-43BE-A133-F4333BFC3D9B}" dt="2021-04-11T22:06:39.612" v="21" actId="1076"/>
      <pc:docMkLst>
        <pc:docMk/>
      </pc:docMkLst>
      <pc:sldChg chg="modSp">
        <pc:chgData name="CHRONOWSKA Marta" userId="S::s1809921@ed.ac.uk::4cd6a0ad-c500-4ce5-b32a-087d35e149e1" providerId="AD" clId="Web-{C30FE296-76B9-43BE-A133-F4333BFC3D9B}" dt="2021-04-11T22:06:39.612" v="21" actId="1076"/>
        <pc:sldMkLst>
          <pc:docMk/>
          <pc:sldMk cId="3410110864" sldId="283"/>
        </pc:sldMkLst>
        <pc:spChg chg="mod">
          <ac:chgData name="CHRONOWSKA Marta" userId="S::s1809921@ed.ac.uk::4cd6a0ad-c500-4ce5-b32a-087d35e149e1" providerId="AD" clId="Web-{C30FE296-76B9-43BE-A133-F4333BFC3D9B}" dt="2021-04-11T22:06:39.612" v="21" actId="1076"/>
          <ac:spMkLst>
            <pc:docMk/>
            <pc:sldMk cId="3410110864" sldId="283"/>
            <ac:spMk id="2" creationId="{3B2A8D8B-A6BD-4B44-A13C-23BB8F72B491}"/>
          </ac:spMkLst>
        </pc:spChg>
        <pc:picChg chg="mod">
          <ac:chgData name="CHRONOWSKA Marta" userId="S::s1809921@ed.ac.uk::4cd6a0ad-c500-4ce5-b32a-087d35e149e1" providerId="AD" clId="Web-{C30FE296-76B9-43BE-A133-F4333BFC3D9B}" dt="2021-04-11T22:02:40.106" v="5" actId="1076"/>
          <ac:picMkLst>
            <pc:docMk/>
            <pc:sldMk cId="3410110864" sldId="283"/>
            <ac:picMk id="6" creationId="{94C50113-2DD8-4FE7-BC78-7FAB617B90B2}"/>
          </ac:picMkLst>
        </pc:picChg>
      </pc:sldChg>
    </pc:docChg>
  </pc:docChgLst>
  <pc:docChgLst>
    <pc:chgData name="MILNE Ross" userId="S::s1846666@ed.ac.uk::1291ada8-5d39-47c2-b5e2-6112eb9aa04a" providerId="AD" clId="Web-{7D4FC967-6AFD-4412-BEF1-51541D35F830}"/>
    <pc:docChg chg="addSld delSld modSld">
      <pc:chgData name="MILNE Ross" userId="S::s1846666@ed.ac.uk::1291ada8-5d39-47c2-b5e2-6112eb9aa04a" providerId="AD" clId="Web-{7D4FC967-6AFD-4412-BEF1-51541D35F830}" dt="2021-04-11T17:06:37.404" v="249"/>
      <pc:docMkLst>
        <pc:docMk/>
      </pc:docMkLst>
      <pc:sldChg chg="addSp delSp modSp addAnim modNotes">
        <pc:chgData name="MILNE Ross" userId="S::s1846666@ed.ac.uk::1291ada8-5d39-47c2-b5e2-6112eb9aa04a" providerId="AD" clId="Web-{7D4FC967-6AFD-4412-BEF1-51541D35F830}" dt="2021-04-11T17:04:56.464" v="247" actId="20577"/>
        <pc:sldMkLst>
          <pc:docMk/>
          <pc:sldMk cId="3736113339" sldId="256"/>
        </pc:sldMkLst>
        <pc:spChg chg="mod">
          <ac:chgData name="MILNE Ross" userId="S::s1846666@ed.ac.uk::1291ada8-5d39-47c2-b5e2-6112eb9aa04a" providerId="AD" clId="Web-{7D4FC967-6AFD-4412-BEF1-51541D35F830}" dt="2021-04-11T17:04:56.464" v="247" actId="20577"/>
          <ac:spMkLst>
            <pc:docMk/>
            <pc:sldMk cId="3736113339" sldId="256"/>
            <ac:spMk id="2" creationId="{5141BEDA-C861-447E-B160-946E5985635B}"/>
          </ac:spMkLst>
        </pc:spChg>
        <pc:spChg chg="mod">
          <ac:chgData name="MILNE Ross" userId="S::s1846666@ed.ac.uk::1291ada8-5d39-47c2-b5e2-6112eb9aa04a" providerId="AD" clId="Web-{7D4FC967-6AFD-4412-BEF1-51541D35F830}" dt="2021-04-11T15:33:04.544" v="6"/>
          <ac:spMkLst>
            <pc:docMk/>
            <pc:sldMk cId="3736113339" sldId="256"/>
            <ac:spMk id="3" creationId="{F10C3E3C-C6CD-45B8-933C-69930CEBB679}"/>
          </ac:spMkLst>
        </pc:spChg>
        <pc:spChg chg="del">
          <ac:chgData name="MILNE Ross" userId="S::s1846666@ed.ac.uk::1291ada8-5d39-47c2-b5e2-6112eb9aa04a" providerId="AD" clId="Web-{7D4FC967-6AFD-4412-BEF1-51541D35F830}" dt="2021-04-11T15:31:01.964" v="0"/>
          <ac:spMkLst>
            <pc:docMk/>
            <pc:sldMk cId="3736113339" sldId="256"/>
            <ac:spMk id="9" creationId="{362D44EE-C852-4460-B8B5-C4F2BC20510C}"/>
          </ac:spMkLst>
        </pc:spChg>
        <pc:spChg chg="del">
          <ac:chgData name="MILNE Ross" userId="S::s1846666@ed.ac.uk::1291ada8-5d39-47c2-b5e2-6112eb9aa04a" providerId="AD" clId="Web-{7D4FC967-6AFD-4412-BEF1-51541D35F830}" dt="2021-04-11T15:31:01.964" v="0"/>
          <ac:spMkLst>
            <pc:docMk/>
            <pc:sldMk cId="3736113339" sldId="256"/>
            <ac:spMk id="11" creationId="{658970D8-8D1D-4B5C-894B-E871CC86543D}"/>
          </ac:spMkLst>
        </pc:spChg>
        <pc:spChg chg="del">
          <ac:chgData name="MILNE Ross" userId="S::s1846666@ed.ac.uk::1291ada8-5d39-47c2-b5e2-6112eb9aa04a" providerId="AD" clId="Web-{7D4FC967-6AFD-4412-BEF1-51541D35F830}" dt="2021-04-11T15:31:01.964" v="0"/>
          <ac:spMkLst>
            <pc:docMk/>
            <pc:sldMk cId="3736113339" sldId="256"/>
            <ac:spMk id="13" creationId="{F227E5B6-9132-43CA-B503-37A18562ADF2}"/>
          </ac:spMkLst>
        </pc:spChg>
        <pc:spChg chg="del">
          <ac:chgData name="MILNE Ross" userId="S::s1846666@ed.ac.uk::1291ada8-5d39-47c2-b5e2-6112eb9aa04a" providerId="AD" clId="Web-{7D4FC967-6AFD-4412-BEF1-51541D35F830}" dt="2021-04-11T15:31:01.964" v="0"/>
          <ac:spMkLst>
            <pc:docMk/>
            <pc:sldMk cId="3736113339" sldId="256"/>
            <ac:spMk id="15" creationId="{03C2051E-A88D-48E5-BACF-AAED17892722}"/>
          </ac:spMkLst>
        </pc:spChg>
        <pc:spChg chg="del">
          <ac:chgData name="MILNE Ross" userId="S::s1846666@ed.ac.uk::1291ada8-5d39-47c2-b5e2-6112eb9aa04a" providerId="AD" clId="Web-{7D4FC967-6AFD-4412-BEF1-51541D35F830}" dt="2021-04-11T15:31:01.964" v="0"/>
          <ac:spMkLst>
            <pc:docMk/>
            <pc:sldMk cId="3736113339" sldId="256"/>
            <ac:spMk id="17" creationId="{7821A508-2985-4905-874A-527429BAABFA}"/>
          </ac:spMkLst>
        </pc:spChg>
        <pc:spChg chg="del">
          <ac:chgData name="MILNE Ross" userId="S::s1846666@ed.ac.uk::1291ada8-5d39-47c2-b5e2-6112eb9aa04a" providerId="AD" clId="Web-{7D4FC967-6AFD-4412-BEF1-51541D35F830}" dt="2021-04-11T15:31:01.964" v="0"/>
          <ac:spMkLst>
            <pc:docMk/>
            <pc:sldMk cId="3736113339" sldId="256"/>
            <ac:spMk id="19" creationId="{D2929CB1-0E3C-4B2D-ADC5-0154FB33BA44}"/>
          </ac:spMkLst>
        </pc:spChg>
        <pc:spChg chg="del">
          <ac:chgData name="MILNE Ross" userId="S::s1846666@ed.ac.uk::1291ada8-5d39-47c2-b5e2-6112eb9aa04a" providerId="AD" clId="Web-{7D4FC967-6AFD-4412-BEF1-51541D35F830}" dt="2021-04-11T15:31:01.964" v="0"/>
          <ac:spMkLst>
            <pc:docMk/>
            <pc:sldMk cId="3736113339" sldId="256"/>
            <ac:spMk id="21" creationId="{5F2F0C84-BE8C-4DC2-A6D3-30349A801D5C}"/>
          </ac:spMkLst>
        </pc:spChg>
        <pc:spChg chg="add del">
          <ac:chgData name="MILNE Ross" userId="S::s1846666@ed.ac.uk::1291ada8-5d39-47c2-b5e2-6112eb9aa04a" providerId="AD" clId="Web-{7D4FC967-6AFD-4412-BEF1-51541D35F830}" dt="2021-04-11T15:33:04.544" v="6"/>
          <ac:spMkLst>
            <pc:docMk/>
            <pc:sldMk cId="3736113339" sldId="256"/>
            <ac:spMk id="23" creationId="{362D44EE-C852-4460-B8B5-C4F2BC20510C}"/>
          </ac:spMkLst>
        </pc:spChg>
        <pc:spChg chg="add del">
          <ac:chgData name="MILNE Ross" userId="S::s1846666@ed.ac.uk::1291ada8-5d39-47c2-b5e2-6112eb9aa04a" providerId="AD" clId="Web-{7D4FC967-6AFD-4412-BEF1-51541D35F830}" dt="2021-04-11T15:33:04.544" v="6"/>
          <ac:spMkLst>
            <pc:docMk/>
            <pc:sldMk cId="3736113339" sldId="256"/>
            <ac:spMk id="24" creationId="{658970D8-8D1D-4B5C-894B-E871CC86543D}"/>
          </ac:spMkLst>
        </pc:spChg>
        <pc:spChg chg="add del">
          <ac:chgData name="MILNE Ross" userId="S::s1846666@ed.ac.uk::1291ada8-5d39-47c2-b5e2-6112eb9aa04a" providerId="AD" clId="Web-{7D4FC967-6AFD-4412-BEF1-51541D35F830}" dt="2021-04-11T15:33:04.544" v="6"/>
          <ac:spMkLst>
            <pc:docMk/>
            <pc:sldMk cId="3736113339" sldId="256"/>
            <ac:spMk id="25" creationId="{F227E5B6-9132-43CA-B503-37A18562ADF2}"/>
          </ac:spMkLst>
        </pc:spChg>
        <pc:spChg chg="add del">
          <ac:chgData name="MILNE Ross" userId="S::s1846666@ed.ac.uk::1291ada8-5d39-47c2-b5e2-6112eb9aa04a" providerId="AD" clId="Web-{7D4FC967-6AFD-4412-BEF1-51541D35F830}" dt="2021-04-11T15:33:04.544" v="6"/>
          <ac:spMkLst>
            <pc:docMk/>
            <pc:sldMk cId="3736113339" sldId="256"/>
            <ac:spMk id="27" creationId="{03C2051E-A88D-48E5-BACF-AAED17892722}"/>
          </ac:spMkLst>
        </pc:spChg>
        <pc:spChg chg="add del">
          <ac:chgData name="MILNE Ross" userId="S::s1846666@ed.ac.uk::1291ada8-5d39-47c2-b5e2-6112eb9aa04a" providerId="AD" clId="Web-{7D4FC967-6AFD-4412-BEF1-51541D35F830}" dt="2021-04-11T15:33:04.544" v="6"/>
          <ac:spMkLst>
            <pc:docMk/>
            <pc:sldMk cId="3736113339" sldId="256"/>
            <ac:spMk id="29" creationId="{7821A508-2985-4905-874A-527429BAABFA}"/>
          </ac:spMkLst>
        </pc:spChg>
        <pc:spChg chg="add del">
          <ac:chgData name="MILNE Ross" userId="S::s1846666@ed.ac.uk::1291ada8-5d39-47c2-b5e2-6112eb9aa04a" providerId="AD" clId="Web-{7D4FC967-6AFD-4412-BEF1-51541D35F830}" dt="2021-04-11T15:33:04.544" v="6"/>
          <ac:spMkLst>
            <pc:docMk/>
            <pc:sldMk cId="3736113339" sldId="256"/>
            <ac:spMk id="31" creationId="{D2929CB1-0E3C-4B2D-ADC5-0154FB33BA44}"/>
          </ac:spMkLst>
        </pc:spChg>
        <pc:spChg chg="add del">
          <ac:chgData name="MILNE Ross" userId="S::s1846666@ed.ac.uk::1291ada8-5d39-47c2-b5e2-6112eb9aa04a" providerId="AD" clId="Web-{7D4FC967-6AFD-4412-BEF1-51541D35F830}" dt="2021-04-11T15:33:04.544" v="6"/>
          <ac:spMkLst>
            <pc:docMk/>
            <pc:sldMk cId="3736113339" sldId="256"/>
            <ac:spMk id="40" creationId="{5F2F0C84-BE8C-4DC2-A6D3-30349A801D5C}"/>
          </ac:spMkLst>
        </pc:spChg>
        <pc:spChg chg="add">
          <ac:chgData name="MILNE Ross" userId="S::s1846666@ed.ac.uk::1291ada8-5d39-47c2-b5e2-6112eb9aa04a" providerId="AD" clId="Web-{7D4FC967-6AFD-4412-BEF1-51541D35F830}" dt="2021-04-11T15:33:04.544" v="6"/>
          <ac:spMkLst>
            <pc:docMk/>
            <pc:sldMk cId="3736113339" sldId="256"/>
            <ac:spMk id="45" creationId="{B9651FA3-B4A1-4E98-9B71-4CF82087794D}"/>
          </ac:spMkLst>
        </pc:spChg>
        <pc:spChg chg="add">
          <ac:chgData name="MILNE Ross" userId="S::s1846666@ed.ac.uk::1291ada8-5d39-47c2-b5e2-6112eb9aa04a" providerId="AD" clId="Web-{7D4FC967-6AFD-4412-BEF1-51541D35F830}" dt="2021-04-11T15:33:04.544" v="6"/>
          <ac:spMkLst>
            <pc:docMk/>
            <pc:sldMk cId="3736113339" sldId="256"/>
            <ac:spMk id="47" creationId="{F227E5B6-9132-43CA-B503-37A18562ADF2}"/>
          </ac:spMkLst>
        </pc:spChg>
        <pc:spChg chg="add">
          <ac:chgData name="MILNE Ross" userId="S::s1846666@ed.ac.uk::1291ada8-5d39-47c2-b5e2-6112eb9aa04a" providerId="AD" clId="Web-{7D4FC967-6AFD-4412-BEF1-51541D35F830}" dt="2021-04-11T15:33:04.544" v="6"/>
          <ac:spMkLst>
            <pc:docMk/>
            <pc:sldMk cId="3736113339" sldId="256"/>
            <ac:spMk id="49" creationId="{D2929CB1-0E3C-4B2D-ADC5-0154FB33BA44}"/>
          </ac:spMkLst>
        </pc:spChg>
        <pc:spChg chg="add">
          <ac:chgData name="MILNE Ross" userId="S::s1846666@ed.ac.uk::1291ada8-5d39-47c2-b5e2-6112eb9aa04a" providerId="AD" clId="Web-{7D4FC967-6AFD-4412-BEF1-51541D35F830}" dt="2021-04-11T15:33:04.544" v="6"/>
          <ac:spMkLst>
            <pc:docMk/>
            <pc:sldMk cId="3736113339" sldId="256"/>
            <ac:spMk id="51" creationId="{658970D8-8D1D-4B5C-894B-E871CC86543D}"/>
          </ac:spMkLst>
        </pc:spChg>
        <pc:spChg chg="add">
          <ac:chgData name="MILNE Ross" userId="S::s1846666@ed.ac.uk::1291ada8-5d39-47c2-b5e2-6112eb9aa04a" providerId="AD" clId="Web-{7D4FC967-6AFD-4412-BEF1-51541D35F830}" dt="2021-04-11T15:33:04.544" v="6"/>
          <ac:spMkLst>
            <pc:docMk/>
            <pc:sldMk cId="3736113339" sldId="256"/>
            <ac:spMk id="53" creationId="{03C2051E-A88D-48E5-BACF-AAED17892722}"/>
          </ac:spMkLst>
        </pc:spChg>
        <pc:spChg chg="add">
          <ac:chgData name="MILNE Ross" userId="S::s1846666@ed.ac.uk::1291ada8-5d39-47c2-b5e2-6112eb9aa04a" providerId="AD" clId="Web-{7D4FC967-6AFD-4412-BEF1-51541D35F830}" dt="2021-04-11T15:33:04.544" v="6"/>
          <ac:spMkLst>
            <pc:docMk/>
            <pc:sldMk cId="3736113339" sldId="256"/>
            <ac:spMk id="55" creationId="{5F2F0C84-BE8C-4DC2-A6D3-30349A801D5C}"/>
          </ac:spMkLst>
        </pc:spChg>
        <pc:spChg chg="add">
          <ac:chgData name="MILNE Ross" userId="S::s1846666@ed.ac.uk::1291ada8-5d39-47c2-b5e2-6112eb9aa04a" providerId="AD" clId="Web-{7D4FC967-6AFD-4412-BEF1-51541D35F830}" dt="2021-04-11T15:33:04.544" v="6"/>
          <ac:spMkLst>
            <pc:docMk/>
            <pc:sldMk cId="3736113339" sldId="256"/>
            <ac:spMk id="57" creationId="{7821A508-2985-4905-874A-527429BAABFA}"/>
          </ac:spMkLst>
        </pc:spChg>
        <pc:picChg chg="mod">
          <ac:chgData name="MILNE Ross" userId="S::s1846666@ed.ac.uk::1291ada8-5d39-47c2-b5e2-6112eb9aa04a" providerId="AD" clId="Web-{7D4FC967-6AFD-4412-BEF1-51541D35F830}" dt="2021-04-11T15:33:04.544" v="6"/>
          <ac:picMkLst>
            <pc:docMk/>
            <pc:sldMk cId="3736113339" sldId="256"/>
            <ac:picMk id="4" creationId="{254D26C0-0231-42CD-8FAE-90644DB9CF80}"/>
          </ac:picMkLst>
        </pc:picChg>
      </pc:sldChg>
      <pc:sldChg chg="modSp modNotes">
        <pc:chgData name="MILNE Ross" userId="S::s1846666@ed.ac.uk::1291ada8-5d39-47c2-b5e2-6112eb9aa04a" providerId="AD" clId="Web-{7D4FC967-6AFD-4412-BEF1-51541D35F830}" dt="2021-04-11T17:05:25.418" v="248" actId="14100"/>
        <pc:sldMkLst>
          <pc:docMk/>
          <pc:sldMk cId="3498711415" sldId="257"/>
        </pc:sldMkLst>
        <pc:spChg chg="mod">
          <ac:chgData name="MILNE Ross" userId="S::s1846666@ed.ac.uk::1291ada8-5d39-47c2-b5e2-6112eb9aa04a" providerId="AD" clId="Web-{7D4FC967-6AFD-4412-BEF1-51541D35F830}" dt="2021-04-11T17:05:25.418" v="248" actId="14100"/>
          <ac:spMkLst>
            <pc:docMk/>
            <pc:sldMk cId="3498711415" sldId="257"/>
            <ac:spMk id="2" creationId="{C8A90932-0114-42A9-B605-24D87A016A5E}"/>
          </ac:spMkLst>
        </pc:spChg>
        <pc:spChg chg="mod">
          <ac:chgData name="MILNE Ross" userId="S::s1846666@ed.ac.uk::1291ada8-5d39-47c2-b5e2-6112eb9aa04a" providerId="AD" clId="Web-{7D4FC967-6AFD-4412-BEF1-51541D35F830}" dt="2021-04-11T16:20:19.062" v="79" actId="1076"/>
          <ac:spMkLst>
            <pc:docMk/>
            <pc:sldMk cId="3498711415" sldId="257"/>
            <ac:spMk id="6" creationId="{B09C4A29-F8B5-48EB-9CA3-63584ED9B481}"/>
          </ac:spMkLst>
        </pc:spChg>
        <pc:picChg chg="mod">
          <ac:chgData name="MILNE Ross" userId="S::s1846666@ed.ac.uk::1291ada8-5d39-47c2-b5e2-6112eb9aa04a" providerId="AD" clId="Web-{7D4FC967-6AFD-4412-BEF1-51541D35F830}" dt="2021-04-11T16:20:25.797" v="81" actId="1076"/>
          <ac:picMkLst>
            <pc:docMk/>
            <pc:sldMk cId="3498711415" sldId="257"/>
            <ac:picMk id="3" creationId="{24726247-EC09-4A8B-9F43-9B8E7E29A903}"/>
          </ac:picMkLst>
        </pc:picChg>
        <pc:picChg chg="mod">
          <ac:chgData name="MILNE Ross" userId="S::s1846666@ed.ac.uk::1291ada8-5d39-47c2-b5e2-6112eb9aa04a" providerId="AD" clId="Web-{7D4FC967-6AFD-4412-BEF1-51541D35F830}" dt="2021-04-11T16:20:23.172" v="80" actId="1076"/>
          <ac:picMkLst>
            <pc:docMk/>
            <pc:sldMk cId="3498711415" sldId="257"/>
            <ac:picMk id="5" creationId="{BA55414C-01D8-47DA-9A22-C1D9C2F065A6}"/>
          </ac:picMkLst>
        </pc:picChg>
      </pc:sldChg>
      <pc:sldChg chg="addSp delSp modSp modNotes">
        <pc:chgData name="MILNE Ross" userId="S::s1846666@ed.ac.uk::1291ada8-5d39-47c2-b5e2-6112eb9aa04a" providerId="AD" clId="Web-{7D4FC967-6AFD-4412-BEF1-51541D35F830}" dt="2021-04-11T16:48:40.743" v="226" actId="1076"/>
        <pc:sldMkLst>
          <pc:docMk/>
          <pc:sldMk cId="949228738" sldId="273"/>
        </pc:sldMkLst>
        <pc:spChg chg="mod">
          <ac:chgData name="MILNE Ross" userId="S::s1846666@ed.ac.uk::1291ada8-5d39-47c2-b5e2-6112eb9aa04a" providerId="AD" clId="Web-{7D4FC967-6AFD-4412-BEF1-51541D35F830}" dt="2021-04-11T16:48:40.743" v="226" actId="1076"/>
          <ac:spMkLst>
            <pc:docMk/>
            <pc:sldMk cId="949228738" sldId="273"/>
            <ac:spMk id="2" creationId="{C8A90932-0114-42A9-B605-24D87A016A5E}"/>
          </ac:spMkLst>
        </pc:spChg>
        <pc:spChg chg="mod">
          <ac:chgData name="MILNE Ross" userId="S::s1846666@ed.ac.uk::1291ada8-5d39-47c2-b5e2-6112eb9aa04a" providerId="AD" clId="Web-{7D4FC967-6AFD-4412-BEF1-51541D35F830}" dt="2021-04-11T15:40:06.723" v="33"/>
          <ac:spMkLst>
            <pc:docMk/>
            <pc:sldMk cId="949228738" sldId="273"/>
            <ac:spMk id="12" creationId="{679D1414-9475-4176-BA8F-91D6F029EEE5}"/>
          </ac:spMkLst>
        </pc:spChg>
        <pc:grpChg chg="add del mod">
          <ac:chgData name="MILNE Ross" userId="S::s1846666@ed.ac.uk::1291ada8-5d39-47c2-b5e2-6112eb9aa04a" providerId="AD" clId="Web-{7D4FC967-6AFD-4412-BEF1-51541D35F830}" dt="2021-04-11T16:17:56.708" v="58"/>
          <ac:grpSpMkLst>
            <pc:docMk/>
            <pc:sldMk cId="949228738" sldId="273"/>
            <ac:grpSpMk id="4" creationId="{E8F8FAA0-2EE5-4B38-9965-8E9C342F1C98}"/>
          </ac:grpSpMkLst>
        </pc:grpChg>
        <pc:grpChg chg="add mod">
          <ac:chgData name="MILNE Ross" userId="S::s1846666@ed.ac.uk::1291ada8-5d39-47c2-b5e2-6112eb9aa04a" providerId="AD" clId="Web-{7D4FC967-6AFD-4412-BEF1-51541D35F830}" dt="2021-04-11T16:18:22.584" v="61" actId="1076"/>
          <ac:grpSpMkLst>
            <pc:docMk/>
            <pc:sldMk cId="949228738" sldId="273"/>
            <ac:grpSpMk id="6" creationId="{3D296408-F342-4532-937D-8C8F8FD5251C}"/>
          </ac:grpSpMkLst>
        </pc:grpChg>
        <pc:picChg chg="topLvl">
          <ac:chgData name="MILNE Ross" userId="S::s1846666@ed.ac.uk::1291ada8-5d39-47c2-b5e2-6112eb9aa04a" providerId="AD" clId="Web-{7D4FC967-6AFD-4412-BEF1-51541D35F830}" dt="2021-04-11T16:17:56.708" v="58"/>
          <ac:picMkLst>
            <pc:docMk/>
            <pc:sldMk cId="949228738" sldId="273"/>
            <ac:picMk id="5" creationId="{E99F0B33-15E1-47D2-923E-6831A884CB2F}"/>
          </ac:picMkLst>
        </pc:picChg>
        <pc:picChg chg="topLvl">
          <ac:chgData name="MILNE Ross" userId="S::s1846666@ed.ac.uk::1291ada8-5d39-47c2-b5e2-6112eb9aa04a" providerId="AD" clId="Web-{7D4FC967-6AFD-4412-BEF1-51541D35F830}" dt="2021-04-11T16:17:56.708" v="58"/>
          <ac:picMkLst>
            <pc:docMk/>
            <pc:sldMk cId="949228738" sldId="273"/>
            <ac:picMk id="7" creationId="{5DBC4DED-2A94-4A75-A20B-551CEB33B056}"/>
          </ac:picMkLst>
        </pc:picChg>
        <pc:picChg chg="mod">
          <ac:chgData name="MILNE Ross" userId="S::s1846666@ed.ac.uk::1291ada8-5d39-47c2-b5e2-6112eb9aa04a" providerId="AD" clId="Web-{7D4FC967-6AFD-4412-BEF1-51541D35F830}" dt="2021-04-11T15:38:29.456" v="24" actId="1076"/>
          <ac:picMkLst>
            <pc:docMk/>
            <pc:sldMk cId="949228738" sldId="273"/>
            <ac:picMk id="11" creationId="{72342182-1EE8-4B7C-A602-1F2D7407D7EF}"/>
          </ac:picMkLst>
        </pc:picChg>
        <pc:picChg chg="mod topLvl">
          <ac:chgData name="MILNE Ross" userId="S::s1846666@ed.ac.uk::1291ada8-5d39-47c2-b5e2-6112eb9aa04a" providerId="AD" clId="Web-{7D4FC967-6AFD-4412-BEF1-51541D35F830}" dt="2021-04-11T16:17:56.708" v="58"/>
          <ac:picMkLst>
            <pc:docMk/>
            <pc:sldMk cId="949228738" sldId="273"/>
            <ac:picMk id="1026" creationId="{9A4BCA5F-F962-40DC-9BB6-4B6808548F58}"/>
          </ac:picMkLst>
        </pc:picChg>
        <pc:cxnChg chg="add mod">
          <ac:chgData name="MILNE Ross" userId="S::s1846666@ed.ac.uk::1291ada8-5d39-47c2-b5e2-6112eb9aa04a" providerId="AD" clId="Web-{7D4FC967-6AFD-4412-BEF1-51541D35F830}" dt="2021-04-11T15:40:15.005" v="34"/>
          <ac:cxnSpMkLst>
            <pc:docMk/>
            <pc:sldMk cId="949228738" sldId="273"/>
            <ac:cxnSpMk id="3" creationId="{571D9A15-7C5B-4113-B332-0839490F3F43}"/>
          </ac:cxnSpMkLst>
        </pc:cxnChg>
      </pc:sldChg>
      <pc:sldChg chg="new del">
        <pc:chgData name="MILNE Ross" userId="S::s1846666@ed.ac.uk::1291ada8-5d39-47c2-b5e2-6112eb9aa04a" providerId="AD" clId="Web-{7D4FC967-6AFD-4412-BEF1-51541D35F830}" dt="2021-04-11T17:06:37.404" v="249"/>
        <pc:sldMkLst>
          <pc:docMk/>
          <pc:sldMk cId="2178972674" sldId="284"/>
        </pc:sldMkLst>
      </pc:sldChg>
    </pc:docChg>
  </pc:docChgLst>
  <pc:docChgLst>
    <pc:chgData name="YANG Ian" userId="S::s1732775@ed.ac.uk::b8cf7b36-ffd3-409a-8217-3fc68a478feb" providerId="AD" clId="Web-{0468D276-A8EA-4CC7-8DAA-28973BB7A473}"/>
    <pc:docChg chg="modSld">
      <pc:chgData name="YANG Ian" userId="S::s1732775@ed.ac.uk::b8cf7b36-ffd3-409a-8217-3fc68a478feb" providerId="AD" clId="Web-{0468D276-A8EA-4CC7-8DAA-28973BB7A473}" dt="2021-04-08T13:11:17.053" v="125" actId="20577"/>
      <pc:docMkLst>
        <pc:docMk/>
      </pc:docMkLst>
      <pc:sldChg chg="modSp">
        <pc:chgData name="YANG Ian" userId="S::s1732775@ed.ac.uk::b8cf7b36-ffd3-409a-8217-3fc68a478feb" providerId="AD" clId="Web-{0468D276-A8EA-4CC7-8DAA-28973BB7A473}" dt="2021-04-08T13:11:08.068" v="122" actId="20577"/>
        <pc:sldMkLst>
          <pc:docMk/>
          <pc:sldMk cId="3498711415" sldId="257"/>
        </pc:sldMkLst>
        <pc:spChg chg="mod">
          <ac:chgData name="YANG Ian" userId="S::s1732775@ed.ac.uk::b8cf7b36-ffd3-409a-8217-3fc68a478feb" providerId="AD" clId="Web-{0468D276-A8EA-4CC7-8DAA-28973BB7A473}" dt="2021-04-08T13:11:08.068" v="122" actId="20577"/>
          <ac:spMkLst>
            <pc:docMk/>
            <pc:sldMk cId="3498711415" sldId="257"/>
            <ac:spMk id="3" creationId="{EF4B1993-5925-4632-ADF5-706E97CAD785}"/>
          </ac:spMkLst>
        </pc:spChg>
      </pc:sldChg>
      <pc:sldChg chg="modSp">
        <pc:chgData name="YANG Ian" userId="S::s1732775@ed.ac.uk::b8cf7b36-ffd3-409a-8217-3fc68a478feb" providerId="AD" clId="Web-{0468D276-A8EA-4CC7-8DAA-28973BB7A473}" dt="2021-04-08T13:11:17.053" v="125" actId="20577"/>
        <pc:sldMkLst>
          <pc:docMk/>
          <pc:sldMk cId="3441929749" sldId="266"/>
        </pc:sldMkLst>
        <pc:spChg chg="mod">
          <ac:chgData name="YANG Ian" userId="S::s1732775@ed.ac.uk::b8cf7b36-ffd3-409a-8217-3fc68a478feb" providerId="AD" clId="Web-{0468D276-A8EA-4CC7-8DAA-28973BB7A473}" dt="2021-04-08T13:11:17.053" v="125" actId="20577"/>
          <ac:spMkLst>
            <pc:docMk/>
            <pc:sldMk cId="3441929749" sldId="266"/>
            <ac:spMk id="3" creationId="{EF4B1993-5925-4632-ADF5-706E97CAD785}"/>
          </ac:spMkLst>
        </pc:spChg>
      </pc:sldChg>
    </pc:docChg>
  </pc:docChgLst>
  <pc:docChgLst>
    <pc:chgData name="MILNE Ross" userId="S::s1846666@ed.ac.uk::1291ada8-5d39-47c2-b5e2-6112eb9aa04a" providerId="AD" clId="Web-{7AE76124-C02B-4AB6-9E9A-D1F318922723}"/>
    <pc:docChg chg="modSld">
      <pc:chgData name="MILNE Ross" userId="S::s1846666@ed.ac.uk::1291ada8-5d39-47c2-b5e2-6112eb9aa04a" providerId="AD" clId="Web-{7AE76124-C02B-4AB6-9E9A-D1F318922723}" dt="2021-04-07T09:56:44.709" v="565" actId="1076"/>
      <pc:docMkLst>
        <pc:docMk/>
      </pc:docMkLst>
      <pc:sldChg chg="addSp modSp">
        <pc:chgData name="MILNE Ross" userId="S::s1846666@ed.ac.uk::1291ada8-5d39-47c2-b5e2-6112eb9aa04a" providerId="AD" clId="Web-{7AE76124-C02B-4AB6-9E9A-D1F318922723}" dt="2021-04-07T09:56:44.709" v="565" actId="1076"/>
        <pc:sldMkLst>
          <pc:docMk/>
          <pc:sldMk cId="1874930912" sldId="259"/>
        </pc:sldMkLst>
        <pc:spChg chg="mod">
          <ac:chgData name="MILNE Ross" userId="S::s1846666@ed.ac.uk::1291ada8-5d39-47c2-b5e2-6112eb9aa04a" providerId="AD" clId="Web-{7AE76124-C02B-4AB6-9E9A-D1F318922723}" dt="2021-04-07T09:46:28.056" v="560" actId="20577"/>
          <ac:spMkLst>
            <pc:docMk/>
            <pc:sldMk cId="1874930912" sldId="259"/>
            <ac:spMk id="3" creationId="{132CDFCA-3F68-4E2A-91D2-2A93C03D0F6B}"/>
          </ac:spMkLst>
        </pc:spChg>
        <pc:picChg chg="add mod">
          <ac:chgData name="MILNE Ross" userId="S::s1846666@ed.ac.uk::1291ada8-5d39-47c2-b5e2-6112eb9aa04a" providerId="AD" clId="Web-{7AE76124-C02B-4AB6-9E9A-D1F318922723}" dt="2021-04-07T09:56:44.709" v="565" actId="1076"/>
          <ac:picMkLst>
            <pc:docMk/>
            <pc:sldMk cId="1874930912" sldId="259"/>
            <ac:picMk id="4" creationId="{10A0EB38-5D0F-4A96-A3EB-A758065E879E}"/>
          </ac:picMkLst>
        </pc:picChg>
      </pc:sldChg>
    </pc:docChg>
  </pc:docChgLst>
  <pc:docChgLst>
    <pc:chgData name="Ian Yang" userId="b8cf7b36-ffd3-409a-8217-3fc68a478feb" providerId="ADAL" clId="{3A362E49-E8D5-4BAB-8727-BC075A26820A}"/>
    <pc:docChg chg="modSld">
      <pc:chgData name="Ian Yang" userId="b8cf7b36-ffd3-409a-8217-3fc68a478feb" providerId="ADAL" clId="{3A362E49-E8D5-4BAB-8727-BC075A26820A}" dt="2023-03-23T22:43:29.902" v="1"/>
      <pc:docMkLst>
        <pc:docMk/>
      </pc:docMkLst>
      <pc:sldChg chg="modCm">
        <pc:chgData name="Ian Yang" userId="b8cf7b36-ffd3-409a-8217-3fc68a478feb" providerId="ADAL" clId="{3A362E49-E8D5-4BAB-8727-BC075A26820A}" dt="2023-03-23T22:43:29.902" v="1"/>
        <pc:sldMkLst>
          <pc:docMk/>
          <pc:sldMk cId="3135077613" sldId="269"/>
        </pc:sldMkLst>
      </pc:sldChg>
    </pc:docChg>
  </pc:docChgLst>
  <pc:docChgLst>
    <pc:chgData name="YANG Ian" userId="S::s1732775@ed.ac.uk::b8cf7b36-ffd3-409a-8217-3fc68a478feb" providerId="AD" clId="Web-{3D1744CF-F8E7-45C1-923A-0AD6D7763BAB}"/>
    <pc:docChg chg="modSld">
      <pc:chgData name="YANG Ian" userId="S::s1732775@ed.ac.uk::b8cf7b36-ffd3-409a-8217-3fc68a478feb" providerId="AD" clId="Web-{3D1744CF-F8E7-45C1-923A-0AD6D7763BAB}" dt="2021-04-07T10:11:14.417" v="11"/>
      <pc:docMkLst>
        <pc:docMk/>
      </pc:docMkLst>
      <pc:sldChg chg="modNotes">
        <pc:chgData name="YANG Ian" userId="S::s1732775@ed.ac.uk::b8cf7b36-ffd3-409a-8217-3fc68a478feb" providerId="AD" clId="Web-{3D1744CF-F8E7-45C1-923A-0AD6D7763BAB}" dt="2021-04-07T10:11:14.417" v="11"/>
        <pc:sldMkLst>
          <pc:docMk/>
          <pc:sldMk cId="3992988977" sldId="264"/>
        </pc:sldMkLst>
      </pc:sldChg>
    </pc:docChg>
  </pc:docChgLst>
  <pc:docChgLst>
    <pc:chgData name="CHRONOWSKA Marta" userId="S::s1809921@ed.ac.uk::4cd6a0ad-c500-4ce5-b32a-087d35e149e1" providerId="AD" clId="Web-{9C6A1EDD-62FA-412D-A65F-19920063CA8A}"/>
    <pc:docChg chg="modSld">
      <pc:chgData name="CHRONOWSKA Marta" userId="S::s1809921@ed.ac.uk::4cd6a0ad-c500-4ce5-b32a-087d35e149e1" providerId="AD" clId="Web-{9C6A1EDD-62FA-412D-A65F-19920063CA8A}" dt="2021-04-07T07:46:06.612" v="1376"/>
      <pc:docMkLst>
        <pc:docMk/>
      </pc:docMkLst>
      <pc:sldChg chg="modSp">
        <pc:chgData name="CHRONOWSKA Marta" userId="S::s1809921@ed.ac.uk::4cd6a0ad-c500-4ce5-b32a-087d35e149e1" providerId="AD" clId="Web-{9C6A1EDD-62FA-412D-A65F-19920063CA8A}" dt="2021-04-07T07:28:52.868" v="1" actId="20577"/>
        <pc:sldMkLst>
          <pc:docMk/>
          <pc:sldMk cId="3736113339" sldId="256"/>
        </pc:sldMkLst>
        <pc:spChg chg="mod">
          <ac:chgData name="CHRONOWSKA Marta" userId="S::s1809921@ed.ac.uk::4cd6a0ad-c500-4ce5-b32a-087d35e149e1" providerId="AD" clId="Web-{9C6A1EDD-62FA-412D-A65F-19920063CA8A}" dt="2021-04-07T07:28:52.868" v="1" actId="20577"/>
          <ac:spMkLst>
            <pc:docMk/>
            <pc:sldMk cId="3736113339" sldId="256"/>
            <ac:spMk id="3" creationId="{F10C3E3C-C6CD-45B8-933C-69930CEBB679}"/>
          </ac:spMkLst>
        </pc:spChg>
      </pc:sldChg>
      <pc:sldChg chg="modNotes">
        <pc:chgData name="CHRONOWSKA Marta" userId="S::s1809921@ed.ac.uk::4cd6a0ad-c500-4ce5-b32a-087d35e149e1" providerId="AD" clId="Web-{9C6A1EDD-62FA-412D-A65F-19920063CA8A}" dt="2021-04-07T07:46:06.612" v="1376"/>
        <pc:sldMkLst>
          <pc:docMk/>
          <pc:sldMk cId="3498711415" sldId="257"/>
        </pc:sldMkLst>
      </pc:sldChg>
    </pc:docChg>
  </pc:docChgLst>
  <pc:docChgLst>
    <pc:chgData name="Odara Medagedara" userId="226e0666-6171-401e-bab8-1e7693189dcc" providerId="ADAL" clId="{BCDC52FD-DCB7-4FD1-A15B-320498A171D6}"/>
    <pc:docChg chg="undo custSel addSld delSld modSld sldOrd">
      <pc:chgData name="Odara Medagedara" userId="226e0666-6171-401e-bab8-1e7693189dcc" providerId="ADAL" clId="{BCDC52FD-DCB7-4FD1-A15B-320498A171D6}" dt="2021-04-09T07:42:37.980" v="2206" actId="14100"/>
      <pc:docMkLst>
        <pc:docMk/>
      </pc:docMkLst>
      <pc:sldChg chg="delSp delDesignElem modNotesTx">
        <pc:chgData name="Odara Medagedara" userId="226e0666-6171-401e-bab8-1e7693189dcc" providerId="ADAL" clId="{BCDC52FD-DCB7-4FD1-A15B-320498A171D6}" dt="2021-04-08T16:06:19.164" v="1286"/>
        <pc:sldMkLst>
          <pc:docMk/>
          <pc:sldMk cId="3736113339" sldId="256"/>
        </pc:sldMkLst>
        <pc:spChg chg="del">
          <ac:chgData name="Odara Medagedara" userId="226e0666-6171-401e-bab8-1e7693189dcc" providerId="ADAL" clId="{BCDC52FD-DCB7-4FD1-A15B-320498A171D6}" dt="2021-04-08T16:06:19.164" v="1286"/>
          <ac:spMkLst>
            <pc:docMk/>
            <pc:sldMk cId="3736113339" sldId="256"/>
            <ac:spMk id="33" creationId="{C66F2F30-5DC0-44A0-BFA6-E12F46ED16DA}"/>
          </ac:spMkLst>
        </pc:spChg>
        <pc:spChg chg="del">
          <ac:chgData name="Odara Medagedara" userId="226e0666-6171-401e-bab8-1e7693189dcc" providerId="ADAL" clId="{BCDC52FD-DCB7-4FD1-A15B-320498A171D6}" dt="2021-04-08T16:06:19.164" v="1286"/>
          <ac:spMkLst>
            <pc:docMk/>
            <pc:sldMk cId="3736113339" sldId="256"/>
            <ac:spMk id="35" creationId="{85872F57-7F42-4F97-8391-DDC8D0054C03}"/>
          </ac:spMkLst>
        </pc:spChg>
        <pc:spChg chg="del">
          <ac:chgData name="Odara Medagedara" userId="226e0666-6171-401e-bab8-1e7693189dcc" providerId="ADAL" clId="{BCDC52FD-DCB7-4FD1-A15B-320498A171D6}" dt="2021-04-08T16:06:19.164" v="1286"/>
          <ac:spMkLst>
            <pc:docMk/>
            <pc:sldMk cId="3736113339" sldId="256"/>
            <ac:spMk id="37" creationId="{04DC2037-48A0-4F22-B9D4-8EAEBC780AB4}"/>
          </ac:spMkLst>
        </pc:spChg>
        <pc:spChg chg="del">
          <ac:chgData name="Odara Medagedara" userId="226e0666-6171-401e-bab8-1e7693189dcc" providerId="ADAL" clId="{BCDC52FD-DCB7-4FD1-A15B-320498A171D6}" dt="2021-04-08T16:06:19.164" v="1286"/>
          <ac:spMkLst>
            <pc:docMk/>
            <pc:sldMk cId="3736113339" sldId="256"/>
            <ac:spMk id="39" creationId="{0006CBFD-ADA0-43D1-9332-9C34CA1C76ED}"/>
          </ac:spMkLst>
        </pc:spChg>
        <pc:spChg chg="del">
          <ac:chgData name="Odara Medagedara" userId="226e0666-6171-401e-bab8-1e7693189dcc" providerId="ADAL" clId="{BCDC52FD-DCB7-4FD1-A15B-320498A171D6}" dt="2021-04-08T16:06:19.164" v="1286"/>
          <ac:spMkLst>
            <pc:docMk/>
            <pc:sldMk cId="3736113339" sldId="256"/>
            <ac:spMk id="41" creationId="{2B931666-F28F-45F3-A074-66D2272D580B}"/>
          </ac:spMkLst>
        </pc:spChg>
      </pc:sldChg>
      <pc:sldChg chg="delSp delDesignElem modNotesTx">
        <pc:chgData name="Odara Medagedara" userId="226e0666-6171-401e-bab8-1e7693189dcc" providerId="ADAL" clId="{BCDC52FD-DCB7-4FD1-A15B-320498A171D6}" dt="2021-04-08T16:06:19.164" v="1286"/>
        <pc:sldMkLst>
          <pc:docMk/>
          <pc:sldMk cId="3498711415" sldId="257"/>
        </pc:sldMkLst>
        <pc:spChg chg="del">
          <ac:chgData name="Odara Medagedara" userId="226e0666-6171-401e-bab8-1e7693189dcc" providerId="ADAL" clId="{BCDC52FD-DCB7-4FD1-A15B-320498A171D6}" dt="2021-04-08T16:06:19.164" v="1286"/>
          <ac:spMkLst>
            <pc:docMk/>
            <pc:sldMk cId="3498711415" sldId="257"/>
            <ac:spMk id="36" creationId="{7CB4857B-ED7C-444D-9F04-2F885114A1C2}"/>
          </ac:spMkLst>
        </pc:spChg>
        <pc:spChg chg="del">
          <ac:chgData name="Odara Medagedara" userId="226e0666-6171-401e-bab8-1e7693189dcc" providerId="ADAL" clId="{BCDC52FD-DCB7-4FD1-A15B-320498A171D6}" dt="2021-04-08T16:06:19.164" v="1286"/>
          <ac:spMkLst>
            <pc:docMk/>
            <pc:sldMk cId="3498711415" sldId="257"/>
            <ac:spMk id="38" creationId="{D18046FB-44EA-4FD8-A585-EA09A319B2D0}"/>
          </ac:spMkLst>
        </pc:spChg>
        <pc:spChg chg="del">
          <ac:chgData name="Odara Medagedara" userId="226e0666-6171-401e-bab8-1e7693189dcc" providerId="ADAL" clId="{BCDC52FD-DCB7-4FD1-A15B-320498A171D6}" dt="2021-04-08T16:06:19.164" v="1286"/>
          <ac:spMkLst>
            <pc:docMk/>
            <pc:sldMk cId="3498711415" sldId="257"/>
            <ac:spMk id="40" creationId="{479F5F2B-8B58-4140-AE6A-51F6C67B18D9}"/>
          </ac:spMkLst>
        </pc:spChg>
      </pc:sldChg>
      <pc:sldChg chg="delSp ord delDesignElem">
        <pc:chgData name="Odara Medagedara" userId="226e0666-6171-401e-bab8-1e7693189dcc" providerId="ADAL" clId="{BCDC52FD-DCB7-4FD1-A15B-320498A171D6}" dt="2021-04-08T16:06:19.164" v="1286"/>
        <pc:sldMkLst>
          <pc:docMk/>
          <pc:sldMk cId="3070749551" sldId="258"/>
        </pc:sldMkLst>
        <pc:spChg chg="del">
          <ac:chgData name="Odara Medagedara" userId="226e0666-6171-401e-bab8-1e7693189dcc" providerId="ADAL" clId="{BCDC52FD-DCB7-4FD1-A15B-320498A171D6}" dt="2021-04-08T16:06:19.164" v="1286"/>
          <ac:spMkLst>
            <pc:docMk/>
            <pc:sldMk cId="3070749551" sldId="258"/>
            <ac:spMk id="21" creationId="{7CB4857B-ED7C-444D-9F04-2F885114A1C2}"/>
          </ac:spMkLst>
        </pc:spChg>
        <pc:spChg chg="del">
          <ac:chgData name="Odara Medagedara" userId="226e0666-6171-401e-bab8-1e7693189dcc" providerId="ADAL" clId="{BCDC52FD-DCB7-4FD1-A15B-320498A171D6}" dt="2021-04-08T16:06:19.164" v="1286"/>
          <ac:spMkLst>
            <pc:docMk/>
            <pc:sldMk cId="3070749551" sldId="258"/>
            <ac:spMk id="23" creationId="{D18046FB-44EA-4FD8-A585-EA09A319B2D0}"/>
          </ac:spMkLst>
        </pc:spChg>
        <pc:spChg chg="del">
          <ac:chgData name="Odara Medagedara" userId="226e0666-6171-401e-bab8-1e7693189dcc" providerId="ADAL" clId="{BCDC52FD-DCB7-4FD1-A15B-320498A171D6}" dt="2021-04-08T16:06:19.164" v="1286"/>
          <ac:spMkLst>
            <pc:docMk/>
            <pc:sldMk cId="3070749551" sldId="258"/>
            <ac:spMk id="25" creationId="{479F5F2B-8B58-4140-AE6A-51F6C67B18D9}"/>
          </ac:spMkLst>
        </pc:spChg>
      </pc:sldChg>
      <pc:sldChg chg="delSp modSp mod delDesignElem">
        <pc:chgData name="Odara Medagedara" userId="226e0666-6171-401e-bab8-1e7693189dcc" providerId="ADAL" clId="{BCDC52FD-DCB7-4FD1-A15B-320498A171D6}" dt="2021-04-08T16:07:17.069" v="1298" actId="207"/>
        <pc:sldMkLst>
          <pc:docMk/>
          <pc:sldMk cId="1874930912" sldId="259"/>
        </pc:sldMkLst>
        <pc:spChg chg="mod">
          <ac:chgData name="Odara Medagedara" userId="226e0666-6171-401e-bab8-1e7693189dcc" providerId="ADAL" clId="{BCDC52FD-DCB7-4FD1-A15B-320498A171D6}" dt="2021-04-08T16:07:17.069" v="1298" actId="207"/>
          <ac:spMkLst>
            <pc:docMk/>
            <pc:sldMk cId="1874930912" sldId="259"/>
            <ac:spMk id="3" creationId="{132CDFCA-3F68-4E2A-91D2-2A93C03D0F6B}"/>
          </ac:spMkLst>
        </pc:spChg>
        <pc:spChg chg="del">
          <ac:chgData name="Odara Medagedara" userId="226e0666-6171-401e-bab8-1e7693189dcc" providerId="ADAL" clId="{BCDC52FD-DCB7-4FD1-A15B-320498A171D6}" dt="2021-04-08T16:06:19.164" v="1286"/>
          <ac:spMkLst>
            <pc:docMk/>
            <pc:sldMk cId="1874930912" sldId="259"/>
            <ac:spMk id="8" creationId="{F0BC1D9E-4401-4EC0-88FD-ED103CB570EA}"/>
          </ac:spMkLst>
        </pc:spChg>
        <pc:spChg chg="del">
          <ac:chgData name="Odara Medagedara" userId="226e0666-6171-401e-bab8-1e7693189dcc" providerId="ADAL" clId="{BCDC52FD-DCB7-4FD1-A15B-320498A171D6}" dt="2021-04-08T16:06:19.164" v="1286"/>
          <ac:spMkLst>
            <pc:docMk/>
            <pc:sldMk cId="1874930912" sldId="259"/>
            <ac:spMk id="10" creationId="{6200B311-3585-4069-AAC6-CD443FA5B8AD}"/>
          </ac:spMkLst>
        </pc:spChg>
        <pc:spChg chg="del">
          <ac:chgData name="Odara Medagedara" userId="226e0666-6171-401e-bab8-1e7693189dcc" providerId="ADAL" clId="{BCDC52FD-DCB7-4FD1-A15B-320498A171D6}" dt="2021-04-08T16:06:19.164" v="1286"/>
          <ac:spMkLst>
            <pc:docMk/>
            <pc:sldMk cId="1874930912" sldId="259"/>
            <ac:spMk id="12" creationId="{B0AAF7C9-094E-400C-A428-F6C2262F6527}"/>
          </ac:spMkLst>
        </pc:spChg>
      </pc:sldChg>
      <pc:sldChg chg="delSp modSp mod ord delDesignElem">
        <pc:chgData name="Odara Medagedara" userId="226e0666-6171-401e-bab8-1e7693189dcc" providerId="ADAL" clId="{BCDC52FD-DCB7-4FD1-A15B-320498A171D6}" dt="2021-04-08T16:06:19.164" v="1286"/>
        <pc:sldMkLst>
          <pc:docMk/>
          <pc:sldMk cId="1937531535" sldId="260"/>
        </pc:sldMkLst>
        <pc:spChg chg="del">
          <ac:chgData name="Odara Medagedara" userId="226e0666-6171-401e-bab8-1e7693189dcc" providerId="ADAL" clId="{BCDC52FD-DCB7-4FD1-A15B-320498A171D6}" dt="2021-04-08T16:06:19.164" v="1286"/>
          <ac:spMkLst>
            <pc:docMk/>
            <pc:sldMk cId="1937531535" sldId="260"/>
            <ac:spMk id="21" creationId="{7CB4857B-ED7C-444D-9F04-2F885114A1C2}"/>
          </ac:spMkLst>
        </pc:spChg>
        <pc:spChg chg="del">
          <ac:chgData name="Odara Medagedara" userId="226e0666-6171-401e-bab8-1e7693189dcc" providerId="ADAL" clId="{BCDC52FD-DCB7-4FD1-A15B-320498A171D6}" dt="2021-04-08T16:06:19.164" v="1286"/>
          <ac:spMkLst>
            <pc:docMk/>
            <pc:sldMk cId="1937531535" sldId="260"/>
            <ac:spMk id="23" creationId="{D18046FB-44EA-4FD8-A585-EA09A319B2D0}"/>
          </ac:spMkLst>
        </pc:spChg>
        <pc:spChg chg="del">
          <ac:chgData name="Odara Medagedara" userId="226e0666-6171-401e-bab8-1e7693189dcc" providerId="ADAL" clId="{BCDC52FD-DCB7-4FD1-A15B-320498A171D6}" dt="2021-04-08T16:06:19.164" v="1286"/>
          <ac:spMkLst>
            <pc:docMk/>
            <pc:sldMk cId="1937531535" sldId="260"/>
            <ac:spMk id="25" creationId="{479F5F2B-8B58-4140-AE6A-51F6C67B18D9}"/>
          </ac:spMkLst>
        </pc:spChg>
        <pc:graphicFrameChg chg="mod">
          <ac:chgData name="Odara Medagedara" userId="226e0666-6171-401e-bab8-1e7693189dcc" providerId="ADAL" clId="{BCDC52FD-DCB7-4FD1-A15B-320498A171D6}" dt="2021-04-07T10:34:09.411" v="945" actId="14100"/>
          <ac:graphicFrameMkLst>
            <pc:docMk/>
            <pc:sldMk cId="1937531535" sldId="260"/>
            <ac:graphicFrameMk id="7" creationId="{AF88B278-527D-4E40-9BAB-09A2D68C1DC4}"/>
          </ac:graphicFrameMkLst>
        </pc:graphicFrameChg>
      </pc:sldChg>
      <pc:sldChg chg="addSp delSp modSp mod delDesignElem">
        <pc:chgData name="Odara Medagedara" userId="226e0666-6171-401e-bab8-1e7693189dcc" providerId="ADAL" clId="{BCDC52FD-DCB7-4FD1-A15B-320498A171D6}" dt="2021-04-08T16:06:19.164" v="1286"/>
        <pc:sldMkLst>
          <pc:docMk/>
          <pc:sldMk cId="1343211644" sldId="261"/>
        </pc:sldMkLst>
        <pc:spChg chg="mod">
          <ac:chgData name="Odara Medagedara" userId="226e0666-6171-401e-bab8-1e7693189dcc" providerId="ADAL" clId="{BCDC52FD-DCB7-4FD1-A15B-320498A171D6}" dt="2021-04-07T11:15:03.531" v="1040" actId="20577"/>
          <ac:spMkLst>
            <pc:docMk/>
            <pc:sldMk cId="1343211644" sldId="261"/>
            <ac:spMk id="2" creationId="{5B47090B-AFF5-476A-A329-CB59D472027E}"/>
          </ac:spMkLst>
        </pc:spChg>
        <pc:spChg chg="del">
          <ac:chgData name="Odara Medagedara" userId="226e0666-6171-401e-bab8-1e7693189dcc" providerId="ADAL" clId="{BCDC52FD-DCB7-4FD1-A15B-320498A171D6}" dt="2021-04-08T16:06:19.164" v="1286"/>
          <ac:spMkLst>
            <pc:docMk/>
            <pc:sldMk cId="1343211644" sldId="261"/>
            <ac:spMk id="21" creationId="{7CB4857B-ED7C-444D-9F04-2F885114A1C2}"/>
          </ac:spMkLst>
        </pc:spChg>
        <pc:spChg chg="del">
          <ac:chgData name="Odara Medagedara" userId="226e0666-6171-401e-bab8-1e7693189dcc" providerId="ADAL" clId="{BCDC52FD-DCB7-4FD1-A15B-320498A171D6}" dt="2021-04-08T16:06:19.164" v="1286"/>
          <ac:spMkLst>
            <pc:docMk/>
            <pc:sldMk cId="1343211644" sldId="261"/>
            <ac:spMk id="23" creationId="{D18046FB-44EA-4FD8-A585-EA09A319B2D0}"/>
          </ac:spMkLst>
        </pc:spChg>
        <pc:spChg chg="del">
          <ac:chgData name="Odara Medagedara" userId="226e0666-6171-401e-bab8-1e7693189dcc" providerId="ADAL" clId="{BCDC52FD-DCB7-4FD1-A15B-320498A171D6}" dt="2021-04-08T16:06:19.164" v="1286"/>
          <ac:spMkLst>
            <pc:docMk/>
            <pc:sldMk cId="1343211644" sldId="261"/>
            <ac:spMk id="25" creationId="{479F5F2B-8B58-4140-AE6A-51F6C67B18D9}"/>
          </ac:spMkLst>
        </pc:spChg>
        <pc:graphicFrameChg chg="mod modGraphic">
          <ac:chgData name="Odara Medagedara" userId="226e0666-6171-401e-bab8-1e7693189dcc" providerId="ADAL" clId="{BCDC52FD-DCB7-4FD1-A15B-320498A171D6}" dt="2021-04-08T15:08:43.869" v="1089" actId="14100"/>
          <ac:graphicFrameMkLst>
            <pc:docMk/>
            <pc:sldMk cId="1343211644" sldId="261"/>
            <ac:graphicFrameMk id="7" creationId="{72470769-1153-49D8-96D3-0271895AF6A5}"/>
          </ac:graphicFrameMkLst>
        </pc:graphicFrameChg>
        <pc:cxnChg chg="add mod">
          <ac:chgData name="Odara Medagedara" userId="226e0666-6171-401e-bab8-1e7693189dcc" providerId="ADAL" clId="{BCDC52FD-DCB7-4FD1-A15B-320498A171D6}" dt="2021-04-08T15:10:45.255" v="1095" actId="14100"/>
          <ac:cxnSpMkLst>
            <pc:docMk/>
            <pc:sldMk cId="1343211644" sldId="261"/>
            <ac:cxnSpMk id="4" creationId="{6BA3BDA6-8ADF-4FC4-902D-464CF25B71E6}"/>
          </ac:cxnSpMkLst>
        </pc:cxnChg>
      </pc:sldChg>
      <pc:sldChg chg="delSp modSp mod delDesignElem">
        <pc:chgData name="Odara Medagedara" userId="226e0666-6171-401e-bab8-1e7693189dcc" providerId="ADAL" clId="{BCDC52FD-DCB7-4FD1-A15B-320498A171D6}" dt="2021-04-08T17:04:21.276" v="1770"/>
        <pc:sldMkLst>
          <pc:docMk/>
          <pc:sldMk cId="4090334130" sldId="262"/>
        </pc:sldMkLst>
        <pc:spChg chg="mod">
          <ac:chgData name="Odara Medagedara" userId="226e0666-6171-401e-bab8-1e7693189dcc" providerId="ADAL" clId="{BCDC52FD-DCB7-4FD1-A15B-320498A171D6}" dt="2021-04-08T16:07:03.001" v="1295" actId="27636"/>
          <ac:spMkLst>
            <pc:docMk/>
            <pc:sldMk cId="4090334130" sldId="262"/>
            <ac:spMk id="2" creationId="{5B47090B-AFF5-476A-A329-CB59D472027E}"/>
          </ac:spMkLst>
        </pc:spChg>
        <pc:spChg chg="del">
          <ac:chgData name="Odara Medagedara" userId="226e0666-6171-401e-bab8-1e7693189dcc" providerId="ADAL" clId="{BCDC52FD-DCB7-4FD1-A15B-320498A171D6}" dt="2021-04-08T16:06:19.164" v="1286"/>
          <ac:spMkLst>
            <pc:docMk/>
            <pc:sldMk cId="4090334130" sldId="262"/>
            <ac:spMk id="21" creationId="{7CB4857B-ED7C-444D-9F04-2F885114A1C2}"/>
          </ac:spMkLst>
        </pc:spChg>
        <pc:spChg chg="del">
          <ac:chgData name="Odara Medagedara" userId="226e0666-6171-401e-bab8-1e7693189dcc" providerId="ADAL" clId="{BCDC52FD-DCB7-4FD1-A15B-320498A171D6}" dt="2021-04-08T16:06:19.164" v="1286"/>
          <ac:spMkLst>
            <pc:docMk/>
            <pc:sldMk cId="4090334130" sldId="262"/>
            <ac:spMk id="23" creationId="{D18046FB-44EA-4FD8-A585-EA09A319B2D0}"/>
          </ac:spMkLst>
        </pc:spChg>
        <pc:spChg chg="del">
          <ac:chgData name="Odara Medagedara" userId="226e0666-6171-401e-bab8-1e7693189dcc" providerId="ADAL" clId="{BCDC52FD-DCB7-4FD1-A15B-320498A171D6}" dt="2021-04-08T16:06:19.164" v="1286"/>
          <ac:spMkLst>
            <pc:docMk/>
            <pc:sldMk cId="4090334130" sldId="262"/>
            <ac:spMk id="25" creationId="{479F5F2B-8B58-4140-AE6A-51F6C67B18D9}"/>
          </ac:spMkLst>
        </pc:spChg>
        <pc:picChg chg="mod">
          <ac:chgData name="Odara Medagedara" userId="226e0666-6171-401e-bab8-1e7693189dcc" providerId="ADAL" clId="{BCDC52FD-DCB7-4FD1-A15B-320498A171D6}" dt="2021-04-08T17:04:21.276" v="1770"/>
          <ac:picMkLst>
            <pc:docMk/>
            <pc:sldMk cId="4090334130" sldId="262"/>
            <ac:picMk id="11" creationId="{0D9DE7AA-FD52-4D11-A10F-514562F275FE}"/>
          </ac:picMkLst>
        </pc:picChg>
      </pc:sldChg>
      <pc:sldChg chg="modSp del mod">
        <pc:chgData name="Odara Medagedara" userId="226e0666-6171-401e-bab8-1e7693189dcc" providerId="ADAL" clId="{BCDC52FD-DCB7-4FD1-A15B-320498A171D6}" dt="2021-04-08T15:41:11.459" v="1184" actId="47"/>
        <pc:sldMkLst>
          <pc:docMk/>
          <pc:sldMk cId="876154924" sldId="263"/>
        </pc:sldMkLst>
        <pc:spChg chg="mod">
          <ac:chgData name="Odara Medagedara" userId="226e0666-6171-401e-bab8-1e7693189dcc" providerId="ADAL" clId="{BCDC52FD-DCB7-4FD1-A15B-320498A171D6}" dt="2021-04-07T11:13:50.057" v="1008" actId="20577"/>
          <ac:spMkLst>
            <pc:docMk/>
            <pc:sldMk cId="876154924" sldId="263"/>
            <ac:spMk id="9" creationId="{CF932F18-3E0B-45B8-B9BA-43D2FE5B4FA1}"/>
          </ac:spMkLst>
        </pc:spChg>
      </pc:sldChg>
      <pc:sldChg chg="delSp ord delDesignElem">
        <pc:chgData name="Odara Medagedara" userId="226e0666-6171-401e-bab8-1e7693189dcc" providerId="ADAL" clId="{BCDC52FD-DCB7-4FD1-A15B-320498A171D6}" dt="2021-04-08T16:06:19.164" v="1286"/>
        <pc:sldMkLst>
          <pc:docMk/>
          <pc:sldMk cId="3992988977" sldId="264"/>
        </pc:sldMkLst>
        <pc:spChg chg="del">
          <ac:chgData name="Odara Medagedara" userId="226e0666-6171-401e-bab8-1e7693189dcc" providerId="ADAL" clId="{BCDC52FD-DCB7-4FD1-A15B-320498A171D6}" dt="2021-04-08T16:06:19.164" v="1286"/>
          <ac:spMkLst>
            <pc:docMk/>
            <pc:sldMk cId="3992988977" sldId="264"/>
            <ac:spMk id="21" creationId="{7CB4857B-ED7C-444D-9F04-2F885114A1C2}"/>
          </ac:spMkLst>
        </pc:spChg>
        <pc:spChg chg="del">
          <ac:chgData name="Odara Medagedara" userId="226e0666-6171-401e-bab8-1e7693189dcc" providerId="ADAL" clId="{BCDC52FD-DCB7-4FD1-A15B-320498A171D6}" dt="2021-04-08T16:06:19.164" v="1286"/>
          <ac:spMkLst>
            <pc:docMk/>
            <pc:sldMk cId="3992988977" sldId="264"/>
            <ac:spMk id="23" creationId="{D18046FB-44EA-4FD8-A585-EA09A319B2D0}"/>
          </ac:spMkLst>
        </pc:spChg>
        <pc:spChg chg="del">
          <ac:chgData name="Odara Medagedara" userId="226e0666-6171-401e-bab8-1e7693189dcc" providerId="ADAL" clId="{BCDC52FD-DCB7-4FD1-A15B-320498A171D6}" dt="2021-04-08T16:06:19.164" v="1286"/>
          <ac:spMkLst>
            <pc:docMk/>
            <pc:sldMk cId="3992988977" sldId="264"/>
            <ac:spMk id="25" creationId="{479F5F2B-8B58-4140-AE6A-51F6C67B18D9}"/>
          </ac:spMkLst>
        </pc:spChg>
      </pc:sldChg>
      <pc:sldChg chg="new del">
        <pc:chgData name="Odara Medagedara" userId="226e0666-6171-401e-bab8-1e7693189dcc" providerId="ADAL" clId="{BCDC52FD-DCB7-4FD1-A15B-320498A171D6}" dt="2021-04-07T10:20:58.865" v="133" actId="47"/>
        <pc:sldMkLst>
          <pc:docMk/>
          <pc:sldMk cId="2004174947" sldId="265"/>
        </pc:sldMkLst>
      </pc:sldChg>
      <pc:sldChg chg="delSp modSp add mod setBg delDesignElem modNotesTx">
        <pc:chgData name="Odara Medagedara" userId="226e0666-6171-401e-bab8-1e7693189dcc" providerId="ADAL" clId="{BCDC52FD-DCB7-4FD1-A15B-320498A171D6}" dt="2021-04-07T10:24:21.116" v="365" actId="20577"/>
        <pc:sldMkLst>
          <pc:docMk/>
          <pc:sldMk cId="3441929749" sldId="266"/>
        </pc:sldMkLst>
        <pc:spChg chg="mod">
          <ac:chgData name="Odara Medagedara" userId="226e0666-6171-401e-bab8-1e7693189dcc" providerId="ADAL" clId="{BCDC52FD-DCB7-4FD1-A15B-320498A171D6}" dt="2021-04-07T10:24:21.116" v="365" actId="20577"/>
          <ac:spMkLst>
            <pc:docMk/>
            <pc:sldMk cId="3441929749" sldId="266"/>
            <ac:spMk id="3" creationId="{EF4B1993-5925-4632-ADF5-706E97CAD785}"/>
          </ac:spMkLst>
        </pc:spChg>
        <pc:spChg chg="del">
          <ac:chgData name="Odara Medagedara" userId="226e0666-6171-401e-bab8-1e7693189dcc" providerId="ADAL" clId="{BCDC52FD-DCB7-4FD1-A15B-320498A171D6}" dt="2021-04-07T10:20:57.296" v="132"/>
          <ac:spMkLst>
            <pc:docMk/>
            <pc:sldMk cId="3441929749" sldId="266"/>
            <ac:spMk id="36" creationId="{7CB4857B-ED7C-444D-9F04-2F885114A1C2}"/>
          </ac:spMkLst>
        </pc:spChg>
        <pc:spChg chg="del">
          <ac:chgData name="Odara Medagedara" userId="226e0666-6171-401e-bab8-1e7693189dcc" providerId="ADAL" clId="{BCDC52FD-DCB7-4FD1-A15B-320498A171D6}" dt="2021-04-07T10:20:57.296" v="132"/>
          <ac:spMkLst>
            <pc:docMk/>
            <pc:sldMk cId="3441929749" sldId="266"/>
            <ac:spMk id="38" creationId="{D18046FB-44EA-4FD8-A585-EA09A319B2D0}"/>
          </ac:spMkLst>
        </pc:spChg>
        <pc:spChg chg="del">
          <ac:chgData name="Odara Medagedara" userId="226e0666-6171-401e-bab8-1e7693189dcc" providerId="ADAL" clId="{BCDC52FD-DCB7-4FD1-A15B-320498A171D6}" dt="2021-04-07T10:20:57.296" v="132"/>
          <ac:spMkLst>
            <pc:docMk/>
            <pc:sldMk cId="3441929749" sldId="266"/>
            <ac:spMk id="40" creationId="{479F5F2B-8B58-4140-AE6A-51F6C67B18D9}"/>
          </ac:spMkLst>
        </pc:spChg>
      </pc:sldChg>
      <pc:sldChg chg="modSp new add del mod">
        <pc:chgData name="Odara Medagedara" userId="226e0666-6171-401e-bab8-1e7693189dcc" providerId="ADAL" clId="{BCDC52FD-DCB7-4FD1-A15B-320498A171D6}" dt="2021-04-08T14:59:50.905" v="1084" actId="47"/>
        <pc:sldMkLst>
          <pc:docMk/>
          <pc:sldMk cId="659531997" sldId="267"/>
        </pc:sldMkLst>
        <pc:spChg chg="mod">
          <ac:chgData name="Odara Medagedara" userId="226e0666-6171-401e-bab8-1e7693189dcc" providerId="ADAL" clId="{BCDC52FD-DCB7-4FD1-A15B-320498A171D6}" dt="2021-04-07T10:31:25.392" v="748" actId="20577"/>
          <ac:spMkLst>
            <pc:docMk/>
            <pc:sldMk cId="659531997" sldId="267"/>
            <ac:spMk id="3" creationId="{14F42CB7-DD62-40C7-8F6B-315E79367B99}"/>
          </ac:spMkLst>
        </pc:spChg>
      </pc:sldChg>
      <pc:sldChg chg="modSp new mod">
        <pc:chgData name="Odara Medagedara" userId="226e0666-6171-401e-bab8-1e7693189dcc" providerId="ADAL" clId="{BCDC52FD-DCB7-4FD1-A15B-320498A171D6}" dt="2021-04-08T17:04:21.276" v="1770"/>
        <pc:sldMkLst>
          <pc:docMk/>
          <pc:sldMk cId="3071680097" sldId="268"/>
        </pc:sldMkLst>
        <pc:spChg chg="mod">
          <ac:chgData name="Odara Medagedara" userId="226e0666-6171-401e-bab8-1e7693189dcc" providerId="ADAL" clId="{BCDC52FD-DCB7-4FD1-A15B-320498A171D6}" dt="2021-04-08T17:04:21.276" v="1770"/>
          <ac:spMkLst>
            <pc:docMk/>
            <pc:sldMk cId="3071680097" sldId="268"/>
            <ac:spMk id="2" creationId="{70597CD3-8885-4457-ADCA-864F9F7D6F3E}"/>
          </ac:spMkLst>
        </pc:spChg>
        <pc:spChg chg="mod">
          <ac:chgData name="Odara Medagedara" userId="226e0666-6171-401e-bab8-1e7693189dcc" providerId="ADAL" clId="{BCDC52FD-DCB7-4FD1-A15B-320498A171D6}" dt="2021-04-07T10:31:18.481" v="736" actId="20577"/>
          <ac:spMkLst>
            <pc:docMk/>
            <pc:sldMk cId="3071680097" sldId="268"/>
            <ac:spMk id="3" creationId="{3B2C230D-6E3A-45E8-994E-C27139FAC0C7}"/>
          </ac:spMkLst>
        </pc:spChg>
      </pc:sldChg>
      <pc:sldChg chg="delSp modSp new mod delDesignElem">
        <pc:chgData name="Odara Medagedara" userId="226e0666-6171-401e-bab8-1e7693189dcc" providerId="ADAL" clId="{BCDC52FD-DCB7-4FD1-A15B-320498A171D6}" dt="2021-04-08T16:07:03.051" v="1296" actId="27636"/>
        <pc:sldMkLst>
          <pc:docMk/>
          <pc:sldMk cId="3135077613" sldId="269"/>
        </pc:sldMkLst>
        <pc:spChg chg="mod">
          <ac:chgData name="Odara Medagedara" userId="226e0666-6171-401e-bab8-1e7693189dcc" providerId="ADAL" clId="{BCDC52FD-DCB7-4FD1-A15B-320498A171D6}" dt="2021-04-08T16:07:03.051" v="1296" actId="27636"/>
          <ac:spMkLst>
            <pc:docMk/>
            <pc:sldMk cId="3135077613" sldId="269"/>
            <ac:spMk id="3" creationId="{686DA3C9-5F0A-48CC-AF0F-2A346CCEF101}"/>
          </ac:spMkLst>
        </pc:spChg>
        <pc:spChg chg="del">
          <ac:chgData name="Odara Medagedara" userId="226e0666-6171-401e-bab8-1e7693189dcc" providerId="ADAL" clId="{BCDC52FD-DCB7-4FD1-A15B-320498A171D6}" dt="2021-04-08T16:06:19.164" v="1286"/>
          <ac:spMkLst>
            <pc:docMk/>
            <pc:sldMk cId="3135077613" sldId="269"/>
            <ac:spMk id="16" creationId="{7CB4857B-ED7C-444D-9F04-2F885114A1C2}"/>
          </ac:spMkLst>
        </pc:spChg>
        <pc:spChg chg="del">
          <ac:chgData name="Odara Medagedara" userId="226e0666-6171-401e-bab8-1e7693189dcc" providerId="ADAL" clId="{BCDC52FD-DCB7-4FD1-A15B-320498A171D6}" dt="2021-04-08T16:06:19.164" v="1286"/>
          <ac:spMkLst>
            <pc:docMk/>
            <pc:sldMk cId="3135077613" sldId="269"/>
            <ac:spMk id="18" creationId="{D18046FB-44EA-4FD8-A585-EA09A319B2D0}"/>
          </ac:spMkLst>
        </pc:spChg>
        <pc:spChg chg="del">
          <ac:chgData name="Odara Medagedara" userId="226e0666-6171-401e-bab8-1e7693189dcc" providerId="ADAL" clId="{BCDC52FD-DCB7-4FD1-A15B-320498A171D6}" dt="2021-04-08T16:06:19.164" v="1286"/>
          <ac:spMkLst>
            <pc:docMk/>
            <pc:sldMk cId="3135077613" sldId="269"/>
            <ac:spMk id="20" creationId="{479F5F2B-8B58-4140-AE6A-51F6C67B18D9}"/>
          </ac:spMkLst>
        </pc:spChg>
      </pc:sldChg>
      <pc:sldChg chg="modSp new del mod">
        <pc:chgData name="Odara Medagedara" userId="226e0666-6171-401e-bab8-1e7693189dcc" providerId="ADAL" clId="{BCDC52FD-DCB7-4FD1-A15B-320498A171D6}" dt="2021-04-08T15:00:54.815" v="1085" actId="47"/>
        <pc:sldMkLst>
          <pc:docMk/>
          <pc:sldMk cId="241628187" sldId="270"/>
        </pc:sldMkLst>
        <pc:spChg chg="mod">
          <ac:chgData name="Odara Medagedara" userId="226e0666-6171-401e-bab8-1e7693189dcc" providerId="ADAL" clId="{BCDC52FD-DCB7-4FD1-A15B-320498A171D6}" dt="2021-04-07T10:36:27.655" v="1005" actId="20577"/>
          <ac:spMkLst>
            <pc:docMk/>
            <pc:sldMk cId="241628187" sldId="270"/>
            <ac:spMk id="3" creationId="{C257F3A5-C864-4B7E-A2EA-3ECE19889259}"/>
          </ac:spMkLst>
        </pc:spChg>
      </pc:sldChg>
      <pc:sldChg chg="modSp">
        <pc:chgData name="Odara Medagedara" userId="226e0666-6171-401e-bab8-1e7693189dcc" providerId="ADAL" clId="{BCDC52FD-DCB7-4FD1-A15B-320498A171D6}" dt="2021-04-08T17:04:21.276" v="1770"/>
        <pc:sldMkLst>
          <pc:docMk/>
          <pc:sldMk cId="62031000" sldId="271"/>
        </pc:sldMkLst>
        <pc:spChg chg="mod">
          <ac:chgData name="Odara Medagedara" userId="226e0666-6171-401e-bab8-1e7693189dcc" providerId="ADAL" clId="{BCDC52FD-DCB7-4FD1-A15B-320498A171D6}" dt="2021-04-08T17:04:21.276" v="1770"/>
          <ac:spMkLst>
            <pc:docMk/>
            <pc:sldMk cId="62031000" sldId="271"/>
            <ac:spMk id="2" creationId="{2BA225FD-939F-4648-B99E-8FEBB746CA42}"/>
          </ac:spMkLst>
        </pc:spChg>
        <pc:spChg chg="mod">
          <ac:chgData name="Odara Medagedara" userId="226e0666-6171-401e-bab8-1e7693189dcc" providerId="ADAL" clId="{BCDC52FD-DCB7-4FD1-A15B-320498A171D6}" dt="2021-04-08T17:04:21.276" v="1770"/>
          <ac:spMkLst>
            <pc:docMk/>
            <pc:sldMk cId="62031000" sldId="271"/>
            <ac:spMk id="3" creationId="{0698895E-2854-E048-BFBC-990D7900EC04}"/>
          </ac:spMkLst>
        </pc:spChg>
      </pc:sldChg>
      <pc:sldChg chg="addSp delSp modSp mod modNotesTx">
        <pc:chgData name="Odara Medagedara" userId="226e0666-6171-401e-bab8-1e7693189dcc" providerId="ADAL" clId="{BCDC52FD-DCB7-4FD1-A15B-320498A171D6}" dt="2021-04-08T17:04:21.276" v="1770"/>
        <pc:sldMkLst>
          <pc:docMk/>
          <pc:sldMk cId="3282016175" sldId="272"/>
        </pc:sldMkLst>
        <pc:spChg chg="mod">
          <ac:chgData name="Odara Medagedara" userId="226e0666-6171-401e-bab8-1e7693189dcc" providerId="ADAL" clId="{BCDC52FD-DCB7-4FD1-A15B-320498A171D6}" dt="2021-04-08T17:04:21.276" v="1770"/>
          <ac:spMkLst>
            <pc:docMk/>
            <pc:sldMk cId="3282016175" sldId="272"/>
            <ac:spMk id="2" creationId="{CEAE9BC6-816B-4ADA-BF08-5D0445C9E38A}"/>
          </ac:spMkLst>
        </pc:spChg>
        <pc:spChg chg="add mod">
          <ac:chgData name="Odara Medagedara" userId="226e0666-6171-401e-bab8-1e7693189dcc" providerId="ADAL" clId="{BCDC52FD-DCB7-4FD1-A15B-320498A171D6}" dt="2021-04-08T16:35:38.732" v="1756" actId="1037"/>
          <ac:spMkLst>
            <pc:docMk/>
            <pc:sldMk cId="3282016175" sldId="272"/>
            <ac:spMk id="3" creationId="{397D591D-410A-4A31-A804-E3C1690E5B2D}"/>
          </ac:spMkLst>
        </pc:spChg>
        <pc:spChg chg="del">
          <ac:chgData name="Odara Medagedara" userId="226e0666-6171-401e-bab8-1e7693189dcc" providerId="ADAL" clId="{BCDC52FD-DCB7-4FD1-A15B-320498A171D6}" dt="2021-04-08T14:04:24.305" v="1042"/>
          <ac:spMkLst>
            <pc:docMk/>
            <pc:sldMk cId="3282016175" sldId="272"/>
            <ac:spMk id="3" creationId="{BC2F7EC7-52EC-44F0-B5C1-D94C81B93282}"/>
          </ac:spMkLst>
        </pc:spChg>
        <pc:spChg chg="add mod">
          <ac:chgData name="Odara Medagedara" userId="226e0666-6171-401e-bab8-1e7693189dcc" providerId="ADAL" clId="{BCDC52FD-DCB7-4FD1-A15B-320498A171D6}" dt="2021-04-08T16:35:42.882" v="1760" actId="1037"/>
          <ac:spMkLst>
            <pc:docMk/>
            <pc:sldMk cId="3282016175" sldId="272"/>
            <ac:spMk id="5" creationId="{88281176-E64B-4611-9A3A-79D6BF868280}"/>
          </ac:spMkLst>
        </pc:spChg>
        <pc:spChg chg="add mod">
          <ac:chgData name="Odara Medagedara" userId="226e0666-6171-401e-bab8-1e7693189dcc" providerId="ADAL" clId="{BCDC52FD-DCB7-4FD1-A15B-320498A171D6}" dt="2021-04-08T16:35:30.477" v="1752" actId="1035"/>
          <ac:spMkLst>
            <pc:docMk/>
            <pc:sldMk cId="3282016175" sldId="272"/>
            <ac:spMk id="6" creationId="{E7C7E641-60CD-4648-BC5A-1277B27DCC4E}"/>
          </ac:spMkLst>
        </pc:spChg>
        <pc:graphicFrameChg chg="add mod">
          <ac:chgData name="Odara Medagedara" userId="226e0666-6171-401e-bab8-1e7693189dcc" providerId="ADAL" clId="{BCDC52FD-DCB7-4FD1-A15B-320498A171D6}" dt="2021-04-08T16:35:21.731" v="1747"/>
          <ac:graphicFrameMkLst>
            <pc:docMk/>
            <pc:sldMk cId="3282016175" sldId="272"/>
            <ac:graphicFrameMk id="4" creationId="{62E6330F-DC45-4318-94D1-97657DF7BFD6}"/>
          </ac:graphicFrameMkLst>
        </pc:graphicFrameChg>
      </pc:sldChg>
      <pc:sldChg chg="addSp delSp modSp new del mod setBg modNotesTx">
        <pc:chgData name="Odara Medagedara" userId="226e0666-6171-401e-bab8-1e7693189dcc" providerId="ADAL" clId="{BCDC52FD-DCB7-4FD1-A15B-320498A171D6}" dt="2021-04-08T16:02:34.216" v="1190" actId="47"/>
        <pc:sldMkLst>
          <pc:docMk/>
          <pc:sldMk cId="2385212755" sldId="274"/>
        </pc:sldMkLst>
        <pc:spChg chg="mod">
          <ac:chgData name="Odara Medagedara" userId="226e0666-6171-401e-bab8-1e7693189dcc" providerId="ADAL" clId="{BCDC52FD-DCB7-4FD1-A15B-320498A171D6}" dt="2021-04-08T14:53:59.244" v="1077" actId="26606"/>
          <ac:spMkLst>
            <pc:docMk/>
            <pc:sldMk cId="2385212755" sldId="274"/>
            <ac:spMk id="2" creationId="{4D2BF75D-452C-4F98-8072-0D898E902E0E}"/>
          </ac:spMkLst>
        </pc:spChg>
        <pc:spChg chg="del">
          <ac:chgData name="Odara Medagedara" userId="226e0666-6171-401e-bab8-1e7693189dcc" providerId="ADAL" clId="{BCDC52FD-DCB7-4FD1-A15B-320498A171D6}" dt="2021-04-08T14:53:53.033" v="1076"/>
          <ac:spMkLst>
            <pc:docMk/>
            <pc:sldMk cId="2385212755" sldId="274"/>
            <ac:spMk id="3" creationId="{303D7D0F-63D8-4BF4-BD9A-D9B818D1D5DA}"/>
          </ac:spMkLst>
        </pc:spChg>
        <pc:spChg chg="add">
          <ac:chgData name="Odara Medagedara" userId="226e0666-6171-401e-bab8-1e7693189dcc" providerId="ADAL" clId="{BCDC52FD-DCB7-4FD1-A15B-320498A171D6}" dt="2021-04-08T14:53:59.244" v="1077" actId="26606"/>
          <ac:spMkLst>
            <pc:docMk/>
            <pc:sldMk cId="2385212755" sldId="274"/>
            <ac:spMk id="9" creationId="{0F584D22-CD28-4363-A679-ACA953A2A6F4}"/>
          </ac:spMkLst>
        </pc:spChg>
        <pc:spChg chg="add">
          <ac:chgData name="Odara Medagedara" userId="226e0666-6171-401e-bab8-1e7693189dcc" providerId="ADAL" clId="{BCDC52FD-DCB7-4FD1-A15B-320498A171D6}" dt="2021-04-08T14:53:59.244" v="1077" actId="26606"/>
          <ac:spMkLst>
            <pc:docMk/>
            <pc:sldMk cId="2385212755" sldId="274"/>
            <ac:spMk id="11" creationId="{F8C2636E-EDCF-44BB-B828-A7BF0938BE73}"/>
          </ac:spMkLst>
        </pc:spChg>
        <pc:spChg chg="add">
          <ac:chgData name="Odara Medagedara" userId="226e0666-6171-401e-bab8-1e7693189dcc" providerId="ADAL" clId="{BCDC52FD-DCB7-4FD1-A15B-320498A171D6}" dt="2021-04-08T14:53:59.244" v="1077" actId="26606"/>
          <ac:spMkLst>
            <pc:docMk/>
            <pc:sldMk cId="2385212755" sldId="274"/>
            <ac:spMk id="13" creationId="{5C83D7E7-7BB3-47ED-909C-BE9CDFFF4E02}"/>
          </ac:spMkLst>
        </pc:spChg>
        <pc:graphicFrameChg chg="add mod modGraphic">
          <ac:chgData name="Odara Medagedara" userId="226e0666-6171-401e-bab8-1e7693189dcc" providerId="ADAL" clId="{BCDC52FD-DCB7-4FD1-A15B-320498A171D6}" dt="2021-04-08T15:17:34.499" v="1163" actId="14734"/>
          <ac:graphicFrameMkLst>
            <pc:docMk/>
            <pc:sldMk cId="2385212755" sldId="274"/>
            <ac:graphicFrameMk id="4" creationId="{EB58408E-0474-4630-A6D9-E02C62501675}"/>
          </ac:graphicFrameMkLst>
        </pc:graphicFrameChg>
      </pc:sldChg>
      <pc:sldChg chg="addSp delSp modSp">
        <pc:chgData name="Odara Medagedara" userId="226e0666-6171-401e-bab8-1e7693189dcc" providerId="ADAL" clId="{BCDC52FD-DCB7-4FD1-A15B-320498A171D6}" dt="2021-04-08T17:04:21.276" v="1770"/>
        <pc:sldMkLst>
          <pc:docMk/>
          <pc:sldMk cId="102930222" sldId="275"/>
        </pc:sldMkLst>
        <pc:spChg chg="mod">
          <ac:chgData name="Odara Medagedara" userId="226e0666-6171-401e-bab8-1e7693189dcc" providerId="ADAL" clId="{BCDC52FD-DCB7-4FD1-A15B-320498A171D6}" dt="2021-04-08T17:04:21.276" v="1770"/>
          <ac:spMkLst>
            <pc:docMk/>
            <pc:sldMk cId="102930222" sldId="275"/>
            <ac:spMk id="2" creationId="{6269F4F4-BF97-0C48-B935-EFD2585289DE}"/>
          </ac:spMkLst>
        </pc:spChg>
        <pc:spChg chg="mod">
          <ac:chgData name="Odara Medagedara" userId="226e0666-6171-401e-bab8-1e7693189dcc" providerId="ADAL" clId="{BCDC52FD-DCB7-4FD1-A15B-320498A171D6}" dt="2021-04-08T17:04:21.276" v="1770"/>
          <ac:spMkLst>
            <pc:docMk/>
            <pc:sldMk cId="102930222" sldId="275"/>
            <ac:spMk id="3" creationId="{87C5B5E9-69CF-B843-8AF9-1785DC0B9751}"/>
          </ac:spMkLst>
        </pc:spChg>
        <pc:picChg chg="add del mod">
          <ac:chgData name="Odara Medagedara" userId="226e0666-6171-401e-bab8-1e7693189dcc" providerId="ADAL" clId="{BCDC52FD-DCB7-4FD1-A15B-320498A171D6}" dt="2021-04-08T15:36:00.288" v="1170"/>
          <ac:picMkLst>
            <pc:docMk/>
            <pc:sldMk cId="102930222" sldId="275"/>
            <ac:picMk id="4" creationId="{33BDD486-7796-4107-A9A2-AB13300FCC72}"/>
          </ac:picMkLst>
        </pc:picChg>
      </pc:sldChg>
      <pc:sldChg chg="del">
        <pc:chgData name="Odara Medagedara" userId="226e0666-6171-401e-bab8-1e7693189dcc" providerId="ADAL" clId="{BCDC52FD-DCB7-4FD1-A15B-320498A171D6}" dt="2021-04-08T15:39:53.507" v="1177" actId="47"/>
        <pc:sldMkLst>
          <pc:docMk/>
          <pc:sldMk cId="2375806863" sldId="276"/>
        </pc:sldMkLst>
      </pc:sldChg>
      <pc:sldChg chg="new">
        <pc:chgData name="Odara Medagedara" userId="226e0666-6171-401e-bab8-1e7693189dcc" providerId="ADAL" clId="{BCDC52FD-DCB7-4FD1-A15B-320498A171D6}" dt="2021-04-08T15:31:08.587" v="1164" actId="680"/>
        <pc:sldMkLst>
          <pc:docMk/>
          <pc:sldMk cId="4291199312" sldId="277"/>
        </pc:sldMkLst>
      </pc:sldChg>
      <pc:sldChg chg="new del">
        <pc:chgData name="Odara Medagedara" userId="226e0666-6171-401e-bab8-1e7693189dcc" providerId="ADAL" clId="{BCDC52FD-DCB7-4FD1-A15B-320498A171D6}" dt="2021-04-08T15:42:14.543" v="1186" actId="47"/>
        <pc:sldMkLst>
          <pc:docMk/>
          <pc:sldMk cId="794833632" sldId="278"/>
        </pc:sldMkLst>
      </pc:sldChg>
      <pc:sldChg chg="new del">
        <pc:chgData name="Odara Medagedara" userId="226e0666-6171-401e-bab8-1e7693189dcc" providerId="ADAL" clId="{BCDC52FD-DCB7-4FD1-A15B-320498A171D6}" dt="2021-04-08T15:37:29.961" v="1172" actId="2696"/>
        <pc:sldMkLst>
          <pc:docMk/>
          <pc:sldMk cId="2039791324" sldId="278"/>
        </pc:sldMkLst>
      </pc:sldChg>
      <pc:sldChg chg="addSp delSp modSp del mod setBg">
        <pc:chgData name="Odara Medagedara" userId="226e0666-6171-401e-bab8-1e7693189dcc" providerId="ADAL" clId="{BCDC52FD-DCB7-4FD1-A15B-320498A171D6}" dt="2021-04-08T16:26:28.291" v="1526" actId="47"/>
        <pc:sldMkLst>
          <pc:docMk/>
          <pc:sldMk cId="3784900479" sldId="279"/>
        </pc:sldMkLst>
        <pc:spChg chg="mod">
          <ac:chgData name="Odara Medagedara" userId="226e0666-6171-401e-bab8-1e7693189dcc" providerId="ADAL" clId="{BCDC52FD-DCB7-4FD1-A15B-320498A171D6}" dt="2021-04-08T16:19:39.029" v="1457" actId="26606"/>
          <ac:spMkLst>
            <pc:docMk/>
            <pc:sldMk cId="3784900479" sldId="279"/>
            <ac:spMk id="2" creationId="{8C4528D1-C319-9748-903D-1BD40AA095BF}"/>
          </ac:spMkLst>
        </pc:spChg>
        <pc:spChg chg="del mod">
          <ac:chgData name="Odara Medagedara" userId="226e0666-6171-401e-bab8-1e7693189dcc" providerId="ADAL" clId="{BCDC52FD-DCB7-4FD1-A15B-320498A171D6}" dt="2021-04-08T16:19:24.659" v="1452" actId="478"/>
          <ac:spMkLst>
            <pc:docMk/>
            <pc:sldMk cId="3784900479" sldId="279"/>
            <ac:spMk id="3" creationId="{850DE9A7-E9F4-4B4B-88DF-1B618F3C7E22}"/>
          </ac:spMkLst>
        </pc:spChg>
        <pc:spChg chg="add del mod">
          <ac:chgData name="Odara Medagedara" userId="226e0666-6171-401e-bab8-1e7693189dcc" providerId="ADAL" clId="{BCDC52FD-DCB7-4FD1-A15B-320498A171D6}" dt="2021-04-08T16:19:34.118" v="1453" actId="931"/>
          <ac:spMkLst>
            <pc:docMk/>
            <pc:sldMk cId="3784900479" sldId="279"/>
            <ac:spMk id="5" creationId="{86E20492-860B-42AE-9B81-71658AF3965D}"/>
          </ac:spMkLst>
        </pc:spChg>
        <pc:spChg chg="add mod">
          <ac:chgData name="Odara Medagedara" userId="226e0666-6171-401e-bab8-1e7693189dcc" providerId="ADAL" clId="{BCDC52FD-DCB7-4FD1-A15B-320498A171D6}" dt="2021-04-08T16:25:57.015" v="1518" actId="478"/>
          <ac:spMkLst>
            <pc:docMk/>
            <pc:sldMk cId="3784900479" sldId="279"/>
            <ac:spMk id="11" creationId="{77B5994C-44A0-4F0A-9250-2367CE15D803}"/>
          </ac:spMkLst>
        </pc:spChg>
        <pc:spChg chg="add del">
          <ac:chgData name="Odara Medagedara" userId="226e0666-6171-401e-bab8-1e7693189dcc" providerId="ADAL" clId="{BCDC52FD-DCB7-4FD1-A15B-320498A171D6}" dt="2021-04-08T16:19:39.029" v="1457" actId="26606"/>
          <ac:spMkLst>
            <pc:docMk/>
            <pc:sldMk cId="3784900479" sldId="279"/>
            <ac:spMk id="12" creationId="{D12DDE76-C203-4047-9998-63900085B5E8}"/>
          </ac:spMkLst>
        </pc:spChg>
        <pc:picChg chg="add del mod">
          <ac:chgData name="Odara Medagedara" userId="226e0666-6171-401e-bab8-1e7693189dcc" providerId="ADAL" clId="{BCDC52FD-DCB7-4FD1-A15B-320498A171D6}" dt="2021-04-08T16:25:57.015" v="1518" actId="478"/>
          <ac:picMkLst>
            <pc:docMk/>
            <pc:sldMk cId="3784900479" sldId="279"/>
            <ac:picMk id="7" creationId="{AB039A73-29B0-42CB-B87C-7361A9AED667}"/>
          </ac:picMkLst>
        </pc:picChg>
        <pc:picChg chg="add mod">
          <ac:chgData name="Odara Medagedara" userId="226e0666-6171-401e-bab8-1e7693189dcc" providerId="ADAL" clId="{BCDC52FD-DCB7-4FD1-A15B-320498A171D6}" dt="2021-04-08T16:25:55.797" v="1517" actId="27614"/>
          <ac:picMkLst>
            <pc:docMk/>
            <pc:sldMk cId="3784900479" sldId="279"/>
            <ac:picMk id="9" creationId="{5B29B59C-6806-4B04-B248-95492B698050}"/>
          </ac:picMkLst>
        </pc:picChg>
      </pc:sldChg>
      <pc:sldChg chg="addSp delSp modSp new mod setBg delDesignElem">
        <pc:chgData name="Odara Medagedara" userId="226e0666-6171-401e-bab8-1e7693189dcc" providerId="ADAL" clId="{BCDC52FD-DCB7-4FD1-A15B-320498A171D6}" dt="2021-04-08T17:07:50.156" v="1913"/>
        <pc:sldMkLst>
          <pc:docMk/>
          <pc:sldMk cId="4136646291" sldId="280"/>
        </pc:sldMkLst>
        <pc:spChg chg="del">
          <ac:chgData name="Odara Medagedara" userId="226e0666-6171-401e-bab8-1e7693189dcc" providerId="ADAL" clId="{BCDC52FD-DCB7-4FD1-A15B-320498A171D6}" dt="2021-04-08T16:02:27.534" v="1189" actId="26606"/>
          <ac:spMkLst>
            <pc:docMk/>
            <pc:sldMk cId="4136646291" sldId="280"/>
            <ac:spMk id="2" creationId="{548C1398-2CF2-434A-ADEC-E4A75AD999D7}"/>
          </ac:spMkLst>
        </pc:spChg>
        <pc:spChg chg="add del mod">
          <ac:chgData name="Odara Medagedara" userId="226e0666-6171-401e-bab8-1e7693189dcc" providerId="ADAL" clId="{BCDC52FD-DCB7-4FD1-A15B-320498A171D6}" dt="2021-04-08T17:04:00.107" v="1763"/>
          <ac:spMkLst>
            <pc:docMk/>
            <pc:sldMk cId="4136646291" sldId="280"/>
            <ac:spMk id="3" creationId="{681DA17C-9E05-4055-BF4D-7A667CDE1F64}"/>
          </ac:spMkLst>
        </pc:spChg>
        <pc:spChg chg="del">
          <ac:chgData name="Odara Medagedara" userId="226e0666-6171-401e-bab8-1e7693189dcc" providerId="ADAL" clId="{BCDC52FD-DCB7-4FD1-A15B-320498A171D6}" dt="2021-04-08T16:02:21.411" v="1188"/>
          <ac:spMkLst>
            <pc:docMk/>
            <pc:sldMk cId="4136646291" sldId="280"/>
            <ac:spMk id="3" creationId="{86C88BA6-9854-42FB-89EB-8D0F7BB57269}"/>
          </ac:spMkLst>
        </pc:spChg>
        <pc:spChg chg="add mod">
          <ac:chgData name="Odara Medagedara" userId="226e0666-6171-401e-bab8-1e7693189dcc" providerId="ADAL" clId="{BCDC52FD-DCB7-4FD1-A15B-320498A171D6}" dt="2021-04-08T17:06:50.048" v="1875" actId="26606"/>
          <ac:spMkLst>
            <pc:docMk/>
            <pc:sldMk cId="4136646291" sldId="280"/>
            <ac:spMk id="8" creationId="{279E02C0-A744-4AC7-A7A6-F322473B2FBE}"/>
          </ac:spMkLst>
        </pc:spChg>
        <pc:spChg chg="add del">
          <ac:chgData name="Odara Medagedara" userId="226e0666-6171-401e-bab8-1e7693189dcc" providerId="ADAL" clId="{BCDC52FD-DCB7-4FD1-A15B-320498A171D6}" dt="2021-04-08T17:04:07.273" v="1765" actId="26606"/>
          <ac:spMkLst>
            <pc:docMk/>
            <pc:sldMk cId="4136646291" sldId="280"/>
            <ac:spMk id="13" creationId="{1707FC24-6981-43D9-B525-C7832BA22463}"/>
          </ac:spMkLst>
        </pc:spChg>
        <pc:spChg chg="add del">
          <ac:chgData name="Odara Medagedara" userId="226e0666-6171-401e-bab8-1e7693189dcc" providerId="ADAL" clId="{BCDC52FD-DCB7-4FD1-A15B-320498A171D6}" dt="2021-04-08T17:04:13.144" v="1767" actId="26606"/>
          <ac:spMkLst>
            <pc:docMk/>
            <pc:sldMk cId="4136646291" sldId="280"/>
            <ac:spMk id="15" creationId="{52D502E5-F6B4-4D58-B4AE-FC466FF15EE8}"/>
          </ac:spMkLst>
        </pc:spChg>
        <pc:spChg chg="add del">
          <ac:chgData name="Odara Medagedara" userId="226e0666-6171-401e-bab8-1e7693189dcc" providerId="ADAL" clId="{BCDC52FD-DCB7-4FD1-A15B-320498A171D6}" dt="2021-04-08T17:04:13.144" v="1767" actId="26606"/>
          <ac:spMkLst>
            <pc:docMk/>
            <pc:sldMk cId="4136646291" sldId="280"/>
            <ac:spMk id="16" creationId="{53B021B3-DE93-4AB7-8A18-CF5F1CED88B8}"/>
          </ac:spMkLst>
        </pc:spChg>
        <pc:spChg chg="add del">
          <ac:chgData name="Odara Medagedara" userId="226e0666-6171-401e-bab8-1e7693189dcc" providerId="ADAL" clId="{BCDC52FD-DCB7-4FD1-A15B-320498A171D6}" dt="2021-04-08T17:04:13.144" v="1767" actId="26606"/>
          <ac:spMkLst>
            <pc:docMk/>
            <pc:sldMk cId="4136646291" sldId="280"/>
            <ac:spMk id="17" creationId="{9DECDBF4-02B6-4BB4-B65B-B8107AD6A9E8}"/>
          </ac:spMkLst>
        </pc:spChg>
        <pc:spChg chg="add del">
          <ac:chgData name="Odara Medagedara" userId="226e0666-6171-401e-bab8-1e7693189dcc" providerId="ADAL" clId="{BCDC52FD-DCB7-4FD1-A15B-320498A171D6}" dt="2021-04-08T17:04:21.276" v="1770"/>
          <ac:spMkLst>
            <pc:docMk/>
            <pc:sldMk cId="4136646291" sldId="280"/>
            <ac:spMk id="19" creationId="{9F846FF8-0D27-4A66-8332-A0BE79BEFA3C}"/>
          </ac:spMkLst>
        </pc:spChg>
        <pc:spChg chg="add del">
          <ac:chgData name="Odara Medagedara" userId="226e0666-6171-401e-bab8-1e7693189dcc" providerId="ADAL" clId="{BCDC52FD-DCB7-4FD1-A15B-320498A171D6}" dt="2021-04-08T17:04:21.276" v="1770"/>
          <ac:spMkLst>
            <pc:docMk/>
            <pc:sldMk cId="4136646291" sldId="280"/>
            <ac:spMk id="20" creationId="{46B9CB01-4014-4606-90AC-ADABCFB38C3D}"/>
          </ac:spMkLst>
        </pc:spChg>
        <pc:spChg chg="add del mod">
          <ac:chgData name="Odara Medagedara" userId="226e0666-6171-401e-bab8-1e7693189dcc" providerId="ADAL" clId="{BCDC52FD-DCB7-4FD1-A15B-320498A171D6}" dt="2021-04-08T17:06:44.711" v="1874"/>
          <ac:spMkLst>
            <pc:docMk/>
            <pc:sldMk cId="4136646291" sldId="280"/>
            <ac:spMk id="21" creationId="{211A8461-744A-4C68-BAC9-1F247066AA48}"/>
          </ac:spMkLst>
        </pc:spChg>
        <pc:spChg chg="add">
          <ac:chgData name="Odara Medagedara" userId="226e0666-6171-401e-bab8-1e7693189dcc" providerId="ADAL" clId="{BCDC52FD-DCB7-4FD1-A15B-320498A171D6}" dt="2021-04-08T17:06:50.048" v="1875" actId="26606"/>
          <ac:spMkLst>
            <pc:docMk/>
            <pc:sldMk cId="4136646291" sldId="280"/>
            <ac:spMk id="27" creationId="{955A2079-FA98-4876-80F0-72364A7D2EA4}"/>
          </ac:spMkLst>
        </pc:spChg>
        <pc:graphicFrameChg chg="add del mod modGraphic">
          <ac:chgData name="Odara Medagedara" userId="226e0666-6171-401e-bab8-1e7693189dcc" providerId="ADAL" clId="{BCDC52FD-DCB7-4FD1-A15B-320498A171D6}" dt="2021-04-08T17:03:55.133" v="1761" actId="478"/>
          <ac:graphicFrameMkLst>
            <pc:docMk/>
            <pc:sldMk cId="4136646291" sldId="280"/>
            <ac:graphicFrameMk id="4" creationId="{AE3DA870-6380-48EE-8FF9-825995D732D2}"/>
          </ac:graphicFrameMkLst>
        </pc:graphicFrameChg>
        <pc:graphicFrameChg chg="add del mod modGraphic">
          <ac:chgData name="Odara Medagedara" userId="226e0666-6171-401e-bab8-1e7693189dcc" providerId="ADAL" clId="{BCDC52FD-DCB7-4FD1-A15B-320498A171D6}" dt="2021-04-08T17:06:42.371" v="1873" actId="478"/>
          <ac:graphicFrameMkLst>
            <pc:docMk/>
            <pc:sldMk cId="4136646291" sldId="280"/>
            <ac:graphicFrameMk id="5" creationId="{11E31862-97AA-414B-A3FE-4BA4A599113A}"/>
          </ac:graphicFrameMkLst>
        </pc:graphicFrameChg>
        <pc:graphicFrameChg chg="add mod modGraphic">
          <ac:chgData name="Odara Medagedara" userId="226e0666-6171-401e-bab8-1e7693189dcc" providerId="ADAL" clId="{BCDC52FD-DCB7-4FD1-A15B-320498A171D6}" dt="2021-04-08T17:07:50.156" v="1913"/>
          <ac:graphicFrameMkLst>
            <pc:docMk/>
            <pc:sldMk cId="4136646291" sldId="280"/>
            <ac:graphicFrameMk id="22" creationId="{D924BF93-EBF6-4BC9-85C5-86B0C8BD57B5}"/>
          </ac:graphicFrameMkLst>
        </pc:graphicFrameChg>
        <pc:cxnChg chg="add del mod">
          <ac:chgData name="Odara Medagedara" userId="226e0666-6171-401e-bab8-1e7693189dcc" providerId="ADAL" clId="{BCDC52FD-DCB7-4FD1-A15B-320498A171D6}" dt="2021-04-08T17:03:58.194" v="1762" actId="478"/>
          <ac:cxnSpMkLst>
            <pc:docMk/>
            <pc:sldMk cId="4136646291" sldId="280"/>
            <ac:cxnSpMk id="6" creationId="{F4CFA998-2BE5-402E-89A6-D7523F3B25F3}"/>
          </ac:cxnSpMkLst>
        </pc:cxnChg>
        <pc:cxnChg chg="add mod">
          <ac:chgData name="Odara Medagedara" userId="226e0666-6171-401e-bab8-1e7693189dcc" providerId="ADAL" clId="{BCDC52FD-DCB7-4FD1-A15B-320498A171D6}" dt="2021-04-08T17:07:12.589" v="1880" actId="14100"/>
          <ac:cxnSpMkLst>
            <pc:docMk/>
            <pc:sldMk cId="4136646291" sldId="280"/>
            <ac:cxnSpMk id="9" creationId="{C4E4A0BC-1305-4415-A859-228D8AE76710}"/>
          </ac:cxnSpMkLst>
        </pc:cxnChg>
      </pc:sldChg>
      <pc:sldChg chg="new del">
        <pc:chgData name="Odara Medagedara" userId="226e0666-6171-401e-bab8-1e7693189dcc" providerId="ADAL" clId="{BCDC52FD-DCB7-4FD1-A15B-320498A171D6}" dt="2021-04-08T16:26:09.699" v="1520" actId="680"/>
        <pc:sldMkLst>
          <pc:docMk/>
          <pc:sldMk cId="212540102" sldId="281"/>
        </pc:sldMkLst>
      </pc:sldChg>
      <pc:sldChg chg="addSp delSp modSp add mod setBg addAnim delAnim setClrOvrMap">
        <pc:chgData name="Odara Medagedara" userId="226e0666-6171-401e-bab8-1e7693189dcc" providerId="ADAL" clId="{BCDC52FD-DCB7-4FD1-A15B-320498A171D6}" dt="2021-04-09T07:33:33.751" v="2121" actId="732"/>
        <pc:sldMkLst>
          <pc:docMk/>
          <pc:sldMk cId="855896728" sldId="281"/>
        </pc:sldMkLst>
        <pc:spChg chg="mod ord">
          <ac:chgData name="Odara Medagedara" userId="226e0666-6171-401e-bab8-1e7693189dcc" providerId="ADAL" clId="{BCDC52FD-DCB7-4FD1-A15B-320498A171D6}" dt="2021-04-09T07:31:54.281" v="2097" actId="166"/>
          <ac:spMkLst>
            <pc:docMk/>
            <pc:sldMk cId="855896728" sldId="281"/>
            <ac:spMk id="2" creationId="{8C4528D1-C319-9748-903D-1BD40AA095BF}"/>
          </ac:spMkLst>
        </pc:spChg>
        <pc:spChg chg="del">
          <ac:chgData name="Odara Medagedara" userId="226e0666-6171-401e-bab8-1e7693189dcc" providerId="ADAL" clId="{BCDC52FD-DCB7-4FD1-A15B-320498A171D6}" dt="2021-04-08T16:26:14.065" v="1522" actId="478"/>
          <ac:spMkLst>
            <pc:docMk/>
            <pc:sldMk cId="855896728" sldId="281"/>
            <ac:spMk id="11" creationId="{77B5994C-44A0-4F0A-9250-2367CE15D803}"/>
          </ac:spMkLst>
        </pc:spChg>
        <pc:spChg chg="add del">
          <ac:chgData name="Odara Medagedara" userId="226e0666-6171-401e-bab8-1e7693189dcc" providerId="ADAL" clId="{BCDC52FD-DCB7-4FD1-A15B-320498A171D6}" dt="2021-04-09T07:29:02.294" v="2045" actId="26606"/>
          <ac:spMkLst>
            <pc:docMk/>
            <pc:sldMk cId="855896728" sldId="281"/>
            <ac:spMk id="17" creationId="{0C498D70-E3F3-491D-AD66-F47DEC818355}"/>
          </ac:spMkLst>
        </pc:spChg>
        <pc:spChg chg="add del">
          <ac:chgData name="Odara Medagedara" userId="226e0666-6171-401e-bab8-1e7693189dcc" providerId="ADAL" clId="{BCDC52FD-DCB7-4FD1-A15B-320498A171D6}" dt="2021-04-09T07:29:02.294" v="2045" actId="26606"/>
          <ac:spMkLst>
            <pc:docMk/>
            <pc:sldMk cId="855896728" sldId="281"/>
            <ac:spMk id="19" creationId="{593AFE2C-42B2-4C01-B3C4-EFFC4FA674D2}"/>
          </ac:spMkLst>
        </pc:spChg>
        <pc:spChg chg="add del">
          <ac:chgData name="Odara Medagedara" userId="226e0666-6171-401e-bab8-1e7693189dcc" providerId="ADAL" clId="{BCDC52FD-DCB7-4FD1-A15B-320498A171D6}" dt="2021-04-09T07:29:02.294" v="2045" actId="26606"/>
          <ac:spMkLst>
            <pc:docMk/>
            <pc:sldMk cId="855896728" sldId="281"/>
            <ac:spMk id="21" creationId="{59C1EA7D-CC54-4A0A-B26F-2D24CAF26639}"/>
          </ac:spMkLst>
        </pc:spChg>
        <pc:spChg chg="add del">
          <ac:chgData name="Odara Medagedara" userId="226e0666-6171-401e-bab8-1e7693189dcc" providerId="ADAL" clId="{BCDC52FD-DCB7-4FD1-A15B-320498A171D6}" dt="2021-04-09T07:29:02.294" v="2045" actId="26606"/>
          <ac:spMkLst>
            <pc:docMk/>
            <pc:sldMk cId="855896728" sldId="281"/>
            <ac:spMk id="23" creationId="{8791BC3C-724D-4C71-96CA-E85CE9C86537}"/>
          </ac:spMkLst>
        </pc:spChg>
        <pc:spChg chg="add del">
          <ac:chgData name="Odara Medagedara" userId="226e0666-6171-401e-bab8-1e7693189dcc" providerId="ADAL" clId="{BCDC52FD-DCB7-4FD1-A15B-320498A171D6}" dt="2021-04-09T07:29:02.294" v="2045" actId="26606"/>
          <ac:spMkLst>
            <pc:docMk/>
            <pc:sldMk cId="855896728" sldId="281"/>
            <ac:spMk id="25" creationId="{6F813F29-DA0C-4A27-95C9-47F5D069002C}"/>
          </ac:spMkLst>
        </pc:spChg>
        <pc:spChg chg="add del">
          <ac:chgData name="Odara Medagedara" userId="226e0666-6171-401e-bab8-1e7693189dcc" providerId="ADAL" clId="{BCDC52FD-DCB7-4FD1-A15B-320498A171D6}" dt="2021-04-09T07:29:02.294" v="2045" actId="26606"/>
          <ac:spMkLst>
            <pc:docMk/>
            <pc:sldMk cId="855896728" sldId="281"/>
            <ac:spMk id="27" creationId="{39F66804-1CC4-4C70-B440-D0033952B189}"/>
          </ac:spMkLst>
        </pc:spChg>
        <pc:picChg chg="add del mod">
          <ac:chgData name="Odara Medagedara" userId="226e0666-6171-401e-bab8-1e7693189dcc" providerId="ADAL" clId="{BCDC52FD-DCB7-4FD1-A15B-320498A171D6}" dt="2021-04-08T16:30:01.978" v="1601" actId="478"/>
          <ac:picMkLst>
            <pc:docMk/>
            <pc:sldMk cId="855896728" sldId="281"/>
            <ac:picMk id="4" creationId="{1C8FEB80-4E49-45AD-BC7F-7CB2FBFB390E}"/>
          </ac:picMkLst>
        </pc:picChg>
        <pc:picChg chg="add mod ord">
          <ac:chgData name="Odara Medagedara" userId="226e0666-6171-401e-bab8-1e7693189dcc" providerId="ADAL" clId="{BCDC52FD-DCB7-4FD1-A15B-320498A171D6}" dt="2021-04-09T07:31:15.781" v="2089" actId="14100"/>
          <ac:picMkLst>
            <pc:docMk/>
            <pc:sldMk cId="855896728" sldId="281"/>
            <ac:picMk id="4" creationId="{546B8F6A-CCD9-4366-BE50-A8B8976AACDC}"/>
          </ac:picMkLst>
        </pc:picChg>
        <pc:picChg chg="add mod ord modCrop">
          <ac:chgData name="Odara Medagedara" userId="226e0666-6171-401e-bab8-1e7693189dcc" providerId="ADAL" clId="{BCDC52FD-DCB7-4FD1-A15B-320498A171D6}" dt="2021-04-09T07:33:33.751" v="2121" actId="732"/>
          <ac:picMkLst>
            <pc:docMk/>
            <pc:sldMk cId="855896728" sldId="281"/>
            <ac:picMk id="6" creationId="{B4C5F225-E1A7-479C-9059-811E5AF3F023}"/>
          </ac:picMkLst>
        </pc:picChg>
        <pc:picChg chg="add mod">
          <ac:chgData name="Odara Medagedara" userId="226e0666-6171-401e-bab8-1e7693189dcc" providerId="ADAL" clId="{BCDC52FD-DCB7-4FD1-A15B-320498A171D6}" dt="2021-04-09T07:31:29.894" v="2091" actId="1076"/>
          <ac:picMkLst>
            <pc:docMk/>
            <pc:sldMk cId="855896728" sldId="281"/>
            <ac:picMk id="7" creationId="{1BCFE3D3-6A55-49A8-B440-89EBE43569A8}"/>
          </ac:picMkLst>
        </pc:picChg>
        <pc:picChg chg="add mod ord">
          <ac:chgData name="Odara Medagedara" userId="226e0666-6171-401e-bab8-1e7693189dcc" providerId="ADAL" clId="{BCDC52FD-DCB7-4FD1-A15B-320498A171D6}" dt="2021-04-09T07:33:10.284" v="2115" actId="14100"/>
          <ac:picMkLst>
            <pc:docMk/>
            <pc:sldMk cId="855896728" sldId="281"/>
            <ac:picMk id="8" creationId="{8AA70E70-4F70-4545-B3FD-788F4FD9C70B}"/>
          </ac:picMkLst>
        </pc:picChg>
        <pc:picChg chg="del mod">
          <ac:chgData name="Odara Medagedara" userId="226e0666-6171-401e-bab8-1e7693189dcc" providerId="ADAL" clId="{BCDC52FD-DCB7-4FD1-A15B-320498A171D6}" dt="2021-04-08T16:30:11.430" v="1608" actId="478"/>
          <ac:picMkLst>
            <pc:docMk/>
            <pc:sldMk cId="855896728" sldId="281"/>
            <ac:picMk id="9" creationId="{5B29B59C-6806-4B04-B248-95492B698050}"/>
          </ac:picMkLst>
        </pc:picChg>
        <pc:picChg chg="add mod ord">
          <ac:chgData name="Odara Medagedara" userId="226e0666-6171-401e-bab8-1e7693189dcc" providerId="ADAL" clId="{BCDC52FD-DCB7-4FD1-A15B-320498A171D6}" dt="2021-04-09T07:30:50.189" v="2082" actId="1076"/>
          <ac:picMkLst>
            <pc:docMk/>
            <pc:sldMk cId="855896728" sldId="281"/>
            <ac:picMk id="10" creationId="{D78F23C7-BC6B-47E2-9815-44A4213824FB}"/>
          </ac:picMkLst>
        </pc:picChg>
        <pc:picChg chg="add mod ord">
          <ac:chgData name="Odara Medagedara" userId="226e0666-6171-401e-bab8-1e7693189dcc" providerId="ADAL" clId="{BCDC52FD-DCB7-4FD1-A15B-320498A171D6}" dt="2021-04-09T07:33:21.047" v="2118" actId="166"/>
          <ac:picMkLst>
            <pc:docMk/>
            <pc:sldMk cId="855896728" sldId="281"/>
            <ac:picMk id="12" creationId="{57F14043-1A69-46A7-BDFF-03B52CD14F24}"/>
          </ac:picMkLst>
        </pc:picChg>
      </pc:sldChg>
      <pc:sldChg chg="delSp add del setBg delDesignElem">
        <pc:chgData name="Odara Medagedara" userId="226e0666-6171-401e-bab8-1e7693189dcc" providerId="ADAL" clId="{BCDC52FD-DCB7-4FD1-A15B-320498A171D6}" dt="2021-04-08T16:06:05.204" v="1276" actId="47"/>
        <pc:sldMkLst>
          <pc:docMk/>
          <pc:sldMk cId="1897159828" sldId="281"/>
        </pc:sldMkLst>
        <pc:spChg chg="del">
          <ac:chgData name="Odara Medagedara" userId="226e0666-6171-401e-bab8-1e7693189dcc" providerId="ADAL" clId="{BCDC52FD-DCB7-4FD1-A15B-320498A171D6}" dt="2021-04-08T16:05:49.914" v="1275"/>
          <ac:spMkLst>
            <pc:docMk/>
            <pc:sldMk cId="1897159828" sldId="281"/>
            <ac:spMk id="21" creationId="{7CB4857B-ED7C-444D-9F04-2F885114A1C2}"/>
          </ac:spMkLst>
        </pc:spChg>
        <pc:spChg chg="del">
          <ac:chgData name="Odara Medagedara" userId="226e0666-6171-401e-bab8-1e7693189dcc" providerId="ADAL" clId="{BCDC52FD-DCB7-4FD1-A15B-320498A171D6}" dt="2021-04-08T16:05:49.914" v="1275"/>
          <ac:spMkLst>
            <pc:docMk/>
            <pc:sldMk cId="1897159828" sldId="281"/>
            <ac:spMk id="23" creationId="{D18046FB-44EA-4FD8-A585-EA09A319B2D0}"/>
          </ac:spMkLst>
        </pc:spChg>
        <pc:spChg chg="del">
          <ac:chgData name="Odara Medagedara" userId="226e0666-6171-401e-bab8-1e7693189dcc" providerId="ADAL" clId="{BCDC52FD-DCB7-4FD1-A15B-320498A171D6}" dt="2021-04-08T16:05:49.914" v="1275"/>
          <ac:spMkLst>
            <pc:docMk/>
            <pc:sldMk cId="1897159828" sldId="281"/>
            <ac:spMk id="25" creationId="{479F5F2B-8B58-4140-AE6A-51F6C67B18D9}"/>
          </ac:spMkLst>
        </pc:spChg>
      </pc:sldChg>
      <pc:sldChg chg="addSp delSp modSp add mod">
        <pc:chgData name="Odara Medagedara" userId="226e0666-6171-401e-bab8-1e7693189dcc" providerId="ADAL" clId="{BCDC52FD-DCB7-4FD1-A15B-320498A171D6}" dt="2021-04-09T07:42:37.980" v="2206" actId="14100"/>
        <pc:sldMkLst>
          <pc:docMk/>
          <pc:sldMk cId="3241037729" sldId="282"/>
        </pc:sldMkLst>
        <pc:spChg chg="mod ord">
          <ac:chgData name="Odara Medagedara" userId="226e0666-6171-401e-bab8-1e7693189dcc" providerId="ADAL" clId="{BCDC52FD-DCB7-4FD1-A15B-320498A171D6}" dt="2021-04-09T07:40:58.517" v="2183" actId="166"/>
          <ac:spMkLst>
            <pc:docMk/>
            <pc:sldMk cId="3241037729" sldId="282"/>
            <ac:spMk id="2" creationId="{8C4528D1-C319-9748-903D-1BD40AA095BF}"/>
          </ac:spMkLst>
        </pc:spChg>
        <pc:picChg chg="add mod ord">
          <ac:chgData name="Odara Medagedara" userId="226e0666-6171-401e-bab8-1e7693189dcc" providerId="ADAL" clId="{BCDC52FD-DCB7-4FD1-A15B-320498A171D6}" dt="2021-04-09T07:41:43.355" v="2195" actId="14100"/>
          <ac:picMkLst>
            <pc:docMk/>
            <pc:sldMk cId="3241037729" sldId="282"/>
            <ac:picMk id="4" creationId="{DD232167-55D2-4B92-9684-B5421A156406}"/>
          </ac:picMkLst>
        </pc:picChg>
        <pc:picChg chg="del">
          <ac:chgData name="Odara Medagedara" userId="226e0666-6171-401e-bab8-1e7693189dcc" providerId="ADAL" clId="{BCDC52FD-DCB7-4FD1-A15B-320498A171D6}" dt="2021-04-09T07:15:38.764" v="2015" actId="478"/>
          <ac:picMkLst>
            <pc:docMk/>
            <pc:sldMk cId="3241037729" sldId="282"/>
            <ac:picMk id="6" creationId="{B4C5F225-E1A7-479C-9059-811E5AF3F023}"/>
          </ac:picMkLst>
        </pc:picChg>
        <pc:picChg chg="add mod ord">
          <ac:chgData name="Odara Medagedara" userId="226e0666-6171-401e-bab8-1e7693189dcc" providerId="ADAL" clId="{BCDC52FD-DCB7-4FD1-A15B-320498A171D6}" dt="2021-04-09T07:40:52.906" v="2182" actId="1076"/>
          <ac:picMkLst>
            <pc:docMk/>
            <pc:sldMk cId="3241037729" sldId="282"/>
            <ac:picMk id="7" creationId="{C692BF41-E7BA-445A-8E2F-97C99A7C5A9C}"/>
          </ac:picMkLst>
        </pc:picChg>
        <pc:picChg chg="del">
          <ac:chgData name="Odara Medagedara" userId="226e0666-6171-401e-bab8-1e7693189dcc" providerId="ADAL" clId="{BCDC52FD-DCB7-4FD1-A15B-320498A171D6}" dt="2021-04-09T07:15:26.745" v="2009" actId="478"/>
          <ac:picMkLst>
            <pc:docMk/>
            <pc:sldMk cId="3241037729" sldId="282"/>
            <ac:picMk id="8" creationId="{8AA70E70-4F70-4545-B3FD-788F4FD9C70B}"/>
          </ac:picMkLst>
        </pc:picChg>
        <pc:picChg chg="add mod">
          <ac:chgData name="Odara Medagedara" userId="226e0666-6171-401e-bab8-1e7693189dcc" providerId="ADAL" clId="{BCDC52FD-DCB7-4FD1-A15B-320498A171D6}" dt="2021-04-09T07:42:37.980" v="2206" actId="14100"/>
          <ac:picMkLst>
            <pc:docMk/>
            <pc:sldMk cId="3241037729" sldId="282"/>
            <ac:picMk id="10" creationId="{5D14F0ED-423A-43DE-AEFC-7B5C75504726}"/>
          </ac:picMkLst>
        </pc:picChg>
        <pc:picChg chg="add mod ord">
          <ac:chgData name="Odara Medagedara" userId="226e0666-6171-401e-bab8-1e7693189dcc" providerId="ADAL" clId="{BCDC52FD-DCB7-4FD1-A15B-320498A171D6}" dt="2021-04-09T07:42:04.876" v="2200" actId="14100"/>
          <ac:picMkLst>
            <pc:docMk/>
            <pc:sldMk cId="3241037729" sldId="282"/>
            <ac:picMk id="12" creationId="{8D8D57EB-509F-4FA5-B720-CC28C7227F1A}"/>
          </ac:picMkLst>
        </pc:picChg>
        <pc:picChg chg="add mod">
          <ac:chgData name="Odara Medagedara" userId="226e0666-6171-401e-bab8-1e7693189dcc" providerId="ADAL" clId="{BCDC52FD-DCB7-4FD1-A15B-320498A171D6}" dt="2021-04-09T07:38:19.440" v="2150" actId="14100"/>
          <ac:picMkLst>
            <pc:docMk/>
            <pc:sldMk cId="3241037729" sldId="282"/>
            <ac:picMk id="14" creationId="{C002C7E5-778A-46EA-8248-2CE96AB42D7A}"/>
          </ac:picMkLst>
        </pc:picChg>
        <pc:picChg chg="add mod">
          <ac:chgData name="Odara Medagedara" userId="226e0666-6171-401e-bab8-1e7693189dcc" providerId="ADAL" clId="{BCDC52FD-DCB7-4FD1-A15B-320498A171D6}" dt="2021-04-09T07:38:11.251" v="2148" actId="1076"/>
          <ac:picMkLst>
            <pc:docMk/>
            <pc:sldMk cId="3241037729" sldId="282"/>
            <ac:picMk id="16" creationId="{563AEBFF-F907-4554-A7D4-8C40B9F24A16}"/>
          </ac:picMkLst>
        </pc:picChg>
        <pc:picChg chg="add del mod">
          <ac:chgData name="Odara Medagedara" userId="226e0666-6171-401e-bab8-1e7693189dcc" providerId="ADAL" clId="{BCDC52FD-DCB7-4FD1-A15B-320498A171D6}" dt="2021-04-09T07:37:42.504" v="2136" actId="478"/>
          <ac:picMkLst>
            <pc:docMk/>
            <pc:sldMk cId="3241037729" sldId="282"/>
            <ac:picMk id="18" creationId="{BA6F454B-D755-449A-A455-7D0FC2916D9F}"/>
          </ac:picMkLst>
        </pc:picChg>
        <pc:picChg chg="add del mod">
          <ac:chgData name="Odara Medagedara" userId="226e0666-6171-401e-bab8-1e7693189dcc" providerId="ADAL" clId="{BCDC52FD-DCB7-4FD1-A15B-320498A171D6}" dt="2021-04-09T07:37:41.906" v="2135" actId="478"/>
          <ac:picMkLst>
            <pc:docMk/>
            <pc:sldMk cId="3241037729" sldId="282"/>
            <ac:picMk id="20" creationId="{2B573F65-4F41-42D4-AE0C-F7AE4ACBD45A}"/>
          </ac:picMkLst>
        </pc:picChg>
      </pc:sldChg>
      <pc:sldChg chg="modSp new mod">
        <pc:chgData name="Odara Medagedara" userId="226e0666-6171-401e-bab8-1e7693189dcc" providerId="ADAL" clId="{BCDC52FD-DCB7-4FD1-A15B-320498A171D6}" dt="2021-04-08T17:10:49.505" v="1999" actId="20577"/>
        <pc:sldMkLst>
          <pc:docMk/>
          <pc:sldMk cId="3410110864" sldId="283"/>
        </pc:sldMkLst>
        <pc:spChg chg="mod">
          <ac:chgData name="Odara Medagedara" userId="226e0666-6171-401e-bab8-1e7693189dcc" providerId="ADAL" clId="{BCDC52FD-DCB7-4FD1-A15B-320498A171D6}" dt="2021-04-08T17:10:49.505" v="1999" actId="20577"/>
          <ac:spMkLst>
            <pc:docMk/>
            <pc:sldMk cId="3410110864" sldId="283"/>
            <ac:spMk id="3" creationId="{5219FE10-B48A-4782-9E33-2DDD4012A6B1}"/>
          </ac:spMkLst>
        </pc:spChg>
      </pc:sldChg>
    </pc:docChg>
  </pc:docChgLst>
  <pc:docChgLst>
    <pc:chgData name="CHRONOWSKA Marta" userId="S::s1809921@ed.ac.uk::4cd6a0ad-c500-4ce5-b32a-087d35e149e1" providerId="AD" clId="Web-{B5F14915-BC41-479A-BF78-A8CC0B3CF305}"/>
    <pc:docChg chg="addSld modSld">
      <pc:chgData name="CHRONOWSKA Marta" userId="S::s1809921@ed.ac.uk::4cd6a0ad-c500-4ce5-b32a-087d35e149e1" providerId="AD" clId="Web-{B5F14915-BC41-479A-BF78-A8CC0B3CF305}" dt="2021-04-08T14:07:49.410" v="149"/>
      <pc:docMkLst>
        <pc:docMk/>
      </pc:docMkLst>
      <pc:sldChg chg="modSp new modNotes">
        <pc:chgData name="CHRONOWSKA Marta" userId="S::s1809921@ed.ac.uk::4cd6a0ad-c500-4ce5-b32a-087d35e149e1" providerId="AD" clId="Web-{B5F14915-BC41-479A-BF78-A8CC0B3CF305}" dt="2021-04-08T14:07:49.410" v="149"/>
        <pc:sldMkLst>
          <pc:docMk/>
          <pc:sldMk cId="3282016175" sldId="272"/>
        </pc:sldMkLst>
        <pc:spChg chg="mod">
          <ac:chgData name="CHRONOWSKA Marta" userId="S::s1809921@ed.ac.uk::4cd6a0ad-c500-4ce5-b32a-087d35e149e1" providerId="AD" clId="Web-{B5F14915-BC41-479A-BF78-A8CC0B3CF305}" dt="2021-04-08T14:04:59.499" v="34" actId="20577"/>
          <ac:spMkLst>
            <pc:docMk/>
            <pc:sldMk cId="3282016175" sldId="272"/>
            <ac:spMk id="2" creationId="{CEAE9BC6-816B-4ADA-BF08-5D0445C9E38A}"/>
          </ac:spMkLst>
        </pc:spChg>
        <pc:graphicFrameChg chg="mod">
          <ac:chgData name="CHRONOWSKA Marta" userId="S::s1809921@ed.ac.uk::4cd6a0ad-c500-4ce5-b32a-087d35e149e1" providerId="AD" clId="Web-{B5F14915-BC41-479A-BF78-A8CC0B3CF305}" dt="2021-04-08T14:05:50.594" v="36" actId="1076"/>
          <ac:graphicFrameMkLst>
            <pc:docMk/>
            <pc:sldMk cId="3282016175" sldId="272"/>
            <ac:graphicFrameMk id="4" creationId="{62E6330F-DC45-4318-94D1-97657DF7BFD6}"/>
          </ac:graphicFrameMkLst>
        </pc:graphicFrameChg>
      </pc:sldChg>
    </pc:docChg>
  </pc:docChgLst>
  <pc:docChgLst>
    <pc:chgData name="YANG Ian" userId="b8cf7b36-ffd3-409a-8217-3fc68a478feb" providerId="ADAL" clId="{ACA6BBC5-E749-134E-8CF0-1ECF94F014DB}"/>
    <pc:docChg chg="modSld">
      <pc:chgData name="YANG Ian" userId="b8cf7b36-ffd3-409a-8217-3fc68a478feb" providerId="ADAL" clId="{ACA6BBC5-E749-134E-8CF0-1ECF94F014DB}" dt="2021-04-24T13:49:08.396" v="0" actId="767"/>
      <pc:docMkLst>
        <pc:docMk/>
      </pc:docMkLst>
      <pc:sldChg chg="addSp modSp">
        <pc:chgData name="YANG Ian" userId="b8cf7b36-ffd3-409a-8217-3fc68a478feb" providerId="ADAL" clId="{ACA6BBC5-E749-134E-8CF0-1ECF94F014DB}" dt="2021-04-24T13:49:08.396" v="0" actId="767"/>
        <pc:sldMkLst>
          <pc:docMk/>
          <pc:sldMk cId="3135077613" sldId="269"/>
        </pc:sldMkLst>
        <pc:spChg chg="add mod">
          <ac:chgData name="YANG Ian" userId="b8cf7b36-ffd3-409a-8217-3fc68a478feb" providerId="ADAL" clId="{ACA6BBC5-E749-134E-8CF0-1ECF94F014DB}" dt="2021-04-24T13:49:08.396" v="0" actId="767"/>
          <ac:spMkLst>
            <pc:docMk/>
            <pc:sldMk cId="3135077613" sldId="269"/>
            <ac:spMk id="4" creationId="{EDA002E1-D13F-284D-A9BB-6A832A75E2D9}"/>
          </ac:spMkLst>
        </pc:spChg>
      </pc:sldChg>
    </pc:docChg>
  </pc:docChgLst>
  <pc:docChgLst>
    <pc:chgData name="MEDAGEDARA Odara" userId="226e0666-6171-401e-bab8-1e7693189dcc" providerId="ADAL" clId="{4B0D7555-F5A0-4536-8993-6B19244710CA}"/>
    <pc:docChg chg="undo custSel modSld">
      <pc:chgData name="MEDAGEDARA Odara" userId="226e0666-6171-401e-bab8-1e7693189dcc" providerId="ADAL" clId="{4B0D7555-F5A0-4536-8993-6B19244710CA}" dt="2022-02-05T10:20:19.873" v="21" actId="164"/>
      <pc:docMkLst>
        <pc:docMk/>
      </pc:docMkLst>
      <pc:sldChg chg="addSp delSp modSp mod">
        <pc:chgData name="MEDAGEDARA Odara" userId="226e0666-6171-401e-bab8-1e7693189dcc" providerId="ADAL" clId="{4B0D7555-F5A0-4536-8993-6B19244710CA}" dt="2022-02-04T06:48:18.914" v="6" actId="21"/>
        <pc:sldMkLst>
          <pc:docMk/>
          <pc:sldMk cId="4090334130" sldId="262"/>
        </pc:sldMkLst>
        <pc:spChg chg="add del mod">
          <ac:chgData name="MEDAGEDARA Odara" userId="226e0666-6171-401e-bab8-1e7693189dcc" providerId="ADAL" clId="{4B0D7555-F5A0-4536-8993-6B19244710CA}" dt="2022-02-04T06:48:18.914" v="6" actId="21"/>
          <ac:spMkLst>
            <pc:docMk/>
            <pc:sldMk cId="4090334130" sldId="262"/>
            <ac:spMk id="3" creationId="{064A5A11-17CE-4CC6-9479-4B01124093C0}"/>
          </ac:spMkLst>
        </pc:spChg>
      </pc:sldChg>
      <pc:sldChg chg="addSp modSp mod">
        <pc:chgData name="MEDAGEDARA Odara" userId="226e0666-6171-401e-bab8-1e7693189dcc" providerId="ADAL" clId="{4B0D7555-F5A0-4536-8993-6B19244710CA}" dt="2022-02-05T10:20:19.873" v="21" actId="164"/>
        <pc:sldMkLst>
          <pc:docMk/>
          <pc:sldMk cId="949228738" sldId="273"/>
        </pc:sldMkLst>
        <pc:spChg chg="mod">
          <ac:chgData name="MEDAGEDARA Odara" userId="226e0666-6171-401e-bab8-1e7693189dcc" providerId="ADAL" clId="{4B0D7555-F5A0-4536-8993-6B19244710CA}" dt="2022-02-05T10:20:19.873" v="21" actId="164"/>
          <ac:spMkLst>
            <pc:docMk/>
            <pc:sldMk cId="949228738" sldId="273"/>
            <ac:spMk id="12" creationId="{679D1414-9475-4176-BA8F-91D6F029EEE5}"/>
          </ac:spMkLst>
        </pc:spChg>
        <pc:spChg chg="mod">
          <ac:chgData name="MEDAGEDARA Odara" userId="226e0666-6171-401e-bab8-1e7693189dcc" providerId="ADAL" clId="{4B0D7555-F5A0-4536-8993-6B19244710CA}" dt="2022-02-05T10:20:19.873" v="21" actId="164"/>
          <ac:spMkLst>
            <pc:docMk/>
            <pc:sldMk cId="949228738" sldId="273"/>
            <ac:spMk id="13" creationId="{D6C66EF8-942E-425C-B4D6-E8BE1D240C12}"/>
          </ac:spMkLst>
        </pc:spChg>
        <pc:spChg chg="mod">
          <ac:chgData name="MEDAGEDARA Odara" userId="226e0666-6171-401e-bab8-1e7693189dcc" providerId="ADAL" clId="{4B0D7555-F5A0-4536-8993-6B19244710CA}" dt="2022-02-05T10:20:19.873" v="21" actId="164"/>
          <ac:spMkLst>
            <pc:docMk/>
            <pc:sldMk cId="949228738" sldId="273"/>
            <ac:spMk id="16" creationId="{CB868E19-4009-4A33-96CD-BE445B9C97D2}"/>
          </ac:spMkLst>
        </pc:spChg>
        <pc:grpChg chg="add mod">
          <ac:chgData name="MEDAGEDARA Odara" userId="226e0666-6171-401e-bab8-1e7693189dcc" providerId="ADAL" clId="{4B0D7555-F5A0-4536-8993-6B19244710CA}" dt="2022-02-05T10:20:19.873" v="21" actId="164"/>
          <ac:grpSpMkLst>
            <pc:docMk/>
            <pc:sldMk cId="949228738" sldId="273"/>
            <ac:grpSpMk id="4" creationId="{6D1A1F3F-B885-488F-A86E-86A86FADD924}"/>
          </ac:grpSpMkLst>
        </pc:grpChg>
        <pc:picChg chg="mod">
          <ac:chgData name="MEDAGEDARA Odara" userId="226e0666-6171-401e-bab8-1e7693189dcc" providerId="ADAL" clId="{4B0D7555-F5A0-4536-8993-6B19244710CA}" dt="2022-02-05T10:20:19.873" v="21" actId="164"/>
          <ac:picMkLst>
            <pc:docMk/>
            <pc:sldMk cId="949228738" sldId="273"/>
            <ac:picMk id="11" creationId="{72342182-1EE8-4B7C-A602-1F2D7407D7EF}"/>
          </ac:picMkLst>
        </pc:picChg>
        <pc:picChg chg="mod">
          <ac:chgData name="MEDAGEDARA Odara" userId="226e0666-6171-401e-bab8-1e7693189dcc" providerId="ADAL" clId="{4B0D7555-F5A0-4536-8993-6B19244710CA}" dt="2022-02-05T10:20:19.873" v="21" actId="164"/>
          <ac:picMkLst>
            <pc:docMk/>
            <pc:sldMk cId="949228738" sldId="273"/>
            <ac:picMk id="17" creationId="{C9B291FF-430A-4DED-A7FA-12A195D49283}"/>
          </ac:picMkLst>
        </pc:picChg>
        <pc:cxnChg chg="mod">
          <ac:chgData name="MEDAGEDARA Odara" userId="226e0666-6171-401e-bab8-1e7693189dcc" providerId="ADAL" clId="{4B0D7555-F5A0-4536-8993-6B19244710CA}" dt="2022-02-05T10:20:19.873" v="21" actId="164"/>
          <ac:cxnSpMkLst>
            <pc:docMk/>
            <pc:sldMk cId="949228738" sldId="273"/>
            <ac:cxnSpMk id="3" creationId="{571D9A15-7C5B-4113-B332-0839490F3F43}"/>
          </ac:cxnSpMkLst>
        </pc:cxnChg>
      </pc:sldChg>
      <pc:sldChg chg="modSp mod">
        <pc:chgData name="MEDAGEDARA Odara" userId="226e0666-6171-401e-bab8-1e7693189dcc" providerId="ADAL" clId="{4B0D7555-F5A0-4536-8993-6B19244710CA}" dt="2022-02-04T09:21:44.195" v="20" actId="20577"/>
        <pc:sldMkLst>
          <pc:docMk/>
          <pc:sldMk cId="4136646291" sldId="280"/>
        </pc:sldMkLst>
        <pc:graphicFrameChg chg="modGraphic">
          <ac:chgData name="MEDAGEDARA Odara" userId="226e0666-6171-401e-bab8-1e7693189dcc" providerId="ADAL" clId="{4B0D7555-F5A0-4536-8993-6B19244710CA}" dt="2022-02-04T09:21:44.195" v="20" actId="20577"/>
          <ac:graphicFrameMkLst>
            <pc:docMk/>
            <pc:sldMk cId="4136646291" sldId="280"/>
            <ac:graphicFrameMk id="22" creationId="{D924BF93-EBF6-4BC9-85C5-86B0C8BD57B5}"/>
          </ac:graphicFrameMkLst>
        </pc:graphicFrameChg>
      </pc:sldChg>
    </pc:docChg>
  </pc:docChgLst>
  <pc:docChgLst>
    <pc:chgData name="CHRONOWSKA Marta" userId="S::s1809921@ed.ac.uk::4cd6a0ad-c500-4ce5-b32a-087d35e149e1" providerId="AD" clId="Web-{6E69712D-98D2-4A60-AF61-47B574950B08}"/>
    <pc:docChg chg="modSld">
      <pc:chgData name="CHRONOWSKA Marta" userId="S::s1809921@ed.ac.uk::4cd6a0ad-c500-4ce5-b32a-087d35e149e1" providerId="AD" clId="Web-{6E69712D-98D2-4A60-AF61-47B574950B08}" dt="2021-04-14T08:09:43.546" v="201" actId="20577"/>
      <pc:docMkLst>
        <pc:docMk/>
      </pc:docMkLst>
      <pc:sldChg chg="modSp">
        <pc:chgData name="CHRONOWSKA Marta" userId="S::s1809921@ed.ac.uk::4cd6a0ad-c500-4ce5-b32a-087d35e149e1" providerId="AD" clId="Web-{6E69712D-98D2-4A60-AF61-47B574950B08}" dt="2021-04-14T08:09:43.546" v="201" actId="20577"/>
        <pc:sldMkLst>
          <pc:docMk/>
          <pc:sldMk cId="1921601531" sldId="284"/>
        </pc:sldMkLst>
        <pc:spChg chg="mod">
          <ac:chgData name="CHRONOWSKA Marta" userId="S::s1809921@ed.ac.uk::4cd6a0ad-c500-4ce5-b32a-087d35e149e1" providerId="AD" clId="Web-{6E69712D-98D2-4A60-AF61-47B574950B08}" dt="2021-04-14T08:09:43.546" v="201" actId="20577"/>
          <ac:spMkLst>
            <pc:docMk/>
            <pc:sldMk cId="1921601531" sldId="284"/>
            <ac:spMk id="8" creationId="{95048F8F-6983-4798-8837-A8B7E13CCEFF}"/>
          </ac:spMkLst>
        </pc:spChg>
      </pc:sldChg>
      <pc:sldChg chg="modSp">
        <pc:chgData name="CHRONOWSKA Marta" userId="S::s1809921@ed.ac.uk::4cd6a0ad-c500-4ce5-b32a-087d35e149e1" providerId="AD" clId="Web-{6E69712D-98D2-4A60-AF61-47B574950B08}" dt="2021-04-14T07:59:41.594" v="116" actId="20577"/>
        <pc:sldMkLst>
          <pc:docMk/>
          <pc:sldMk cId="1484819873" sldId="286"/>
        </pc:sldMkLst>
        <pc:spChg chg="mod">
          <ac:chgData name="CHRONOWSKA Marta" userId="S::s1809921@ed.ac.uk::4cd6a0ad-c500-4ce5-b32a-087d35e149e1" providerId="AD" clId="Web-{6E69712D-98D2-4A60-AF61-47B574950B08}" dt="2021-04-14T07:59:41.594" v="116" actId="20577"/>
          <ac:spMkLst>
            <pc:docMk/>
            <pc:sldMk cId="1484819873" sldId="286"/>
            <ac:spMk id="8" creationId="{95048F8F-6983-4798-8837-A8B7E13CCEFF}"/>
          </ac:spMkLst>
        </pc:spChg>
      </pc:sldChg>
      <pc:sldChg chg="modSp">
        <pc:chgData name="CHRONOWSKA Marta" userId="S::s1809921@ed.ac.uk::4cd6a0ad-c500-4ce5-b32a-087d35e149e1" providerId="AD" clId="Web-{6E69712D-98D2-4A60-AF61-47B574950B08}" dt="2021-04-14T07:59:09.967" v="109" actId="20577"/>
        <pc:sldMkLst>
          <pc:docMk/>
          <pc:sldMk cId="930494927" sldId="287"/>
        </pc:sldMkLst>
        <pc:spChg chg="mod">
          <ac:chgData name="CHRONOWSKA Marta" userId="S::s1809921@ed.ac.uk::4cd6a0ad-c500-4ce5-b32a-087d35e149e1" providerId="AD" clId="Web-{6E69712D-98D2-4A60-AF61-47B574950B08}" dt="2021-04-14T07:59:09.967" v="109" actId="20577"/>
          <ac:spMkLst>
            <pc:docMk/>
            <pc:sldMk cId="930494927" sldId="287"/>
            <ac:spMk id="8" creationId="{95048F8F-6983-4798-8837-A8B7E13CCEFF}"/>
          </ac:spMkLst>
        </pc:spChg>
      </pc:sldChg>
    </pc:docChg>
  </pc:docChgLst>
  <pc:docChgLst>
    <pc:chgData name="CHRONOWSKA Marta" userId="S::s1809921@ed.ac.uk::4cd6a0ad-c500-4ce5-b32a-087d35e149e1" providerId="AD" clId="Web-{41CE91E1-7A9C-4E16-BE4A-A71576C4BA89}"/>
    <pc:docChg chg="modSld">
      <pc:chgData name="CHRONOWSKA Marta" userId="S::s1809921@ed.ac.uk::4cd6a0ad-c500-4ce5-b32a-087d35e149e1" providerId="AD" clId="Web-{41CE91E1-7A9C-4E16-BE4A-A71576C4BA89}" dt="2021-04-08T14:22:10.095" v="16" actId="20577"/>
      <pc:docMkLst>
        <pc:docMk/>
      </pc:docMkLst>
      <pc:sldChg chg="addCm">
        <pc:chgData name="CHRONOWSKA Marta" userId="S::s1809921@ed.ac.uk::4cd6a0ad-c500-4ce5-b32a-087d35e149e1" providerId="AD" clId="Web-{41CE91E1-7A9C-4E16-BE4A-A71576C4BA89}" dt="2021-04-08T14:19:45.916" v="0"/>
        <pc:sldMkLst>
          <pc:docMk/>
          <pc:sldMk cId="659531997" sldId="267"/>
        </pc:sldMkLst>
      </pc:sldChg>
      <pc:sldChg chg="modSp">
        <pc:chgData name="CHRONOWSKA Marta" userId="S::s1809921@ed.ac.uk::4cd6a0ad-c500-4ce5-b32a-087d35e149e1" providerId="AD" clId="Web-{41CE91E1-7A9C-4E16-BE4A-A71576C4BA89}" dt="2021-04-08T14:22:10.095" v="16" actId="20577"/>
        <pc:sldMkLst>
          <pc:docMk/>
          <pc:sldMk cId="3282016175" sldId="272"/>
        </pc:sldMkLst>
        <pc:spChg chg="mod">
          <ac:chgData name="CHRONOWSKA Marta" userId="S::s1809921@ed.ac.uk::4cd6a0ad-c500-4ce5-b32a-087d35e149e1" providerId="AD" clId="Web-{41CE91E1-7A9C-4E16-BE4A-A71576C4BA89}" dt="2021-04-08T14:22:10.095" v="16" actId="20577"/>
          <ac:spMkLst>
            <pc:docMk/>
            <pc:sldMk cId="3282016175" sldId="272"/>
            <ac:spMk id="2" creationId="{CEAE9BC6-816B-4ADA-BF08-5D0445C9E38A}"/>
          </ac:spMkLst>
        </pc:spChg>
      </pc:sldChg>
    </pc:docChg>
  </pc:docChgLst>
  <pc:docChgLst>
    <pc:chgData name="CHRONOWSKA Marta" userId="S::s1809921@ed.ac.uk::4cd6a0ad-c500-4ce5-b32a-087d35e149e1" providerId="AD" clId="Web-{CE342B05-9E64-431D-9006-854A5ADB9A4F}"/>
    <pc:docChg chg="modSld">
      <pc:chgData name="CHRONOWSKA Marta" userId="S::s1809921@ed.ac.uk::4cd6a0ad-c500-4ce5-b32a-087d35e149e1" providerId="AD" clId="Web-{CE342B05-9E64-431D-9006-854A5ADB9A4F}" dt="2021-04-11T21:54:45.531" v="3" actId="1076"/>
      <pc:docMkLst>
        <pc:docMk/>
      </pc:docMkLst>
      <pc:sldChg chg="addSp delSp modSp">
        <pc:chgData name="CHRONOWSKA Marta" userId="S::s1809921@ed.ac.uk::4cd6a0ad-c500-4ce5-b32a-087d35e149e1" providerId="AD" clId="Web-{CE342B05-9E64-431D-9006-854A5ADB9A4F}" dt="2021-04-11T21:54:45.531" v="3" actId="1076"/>
        <pc:sldMkLst>
          <pc:docMk/>
          <pc:sldMk cId="3410110864" sldId="283"/>
        </pc:sldMkLst>
        <pc:spChg chg="del">
          <ac:chgData name="CHRONOWSKA Marta" userId="S::s1809921@ed.ac.uk::4cd6a0ad-c500-4ce5-b32a-087d35e149e1" providerId="AD" clId="Web-{CE342B05-9E64-431D-9006-854A5ADB9A4F}" dt="2021-04-11T21:54:28.172" v="0"/>
          <ac:spMkLst>
            <pc:docMk/>
            <pc:sldMk cId="3410110864" sldId="283"/>
            <ac:spMk id="3" creationId="{5219FE10-B48A-4782-9E33-2DDD4012A6B1}"/>
          </ac:spMkLst>
        </pc:spChg>
        <pc:spChg chg="add del mod">
          <ac:chgData name="CHRONOWSKA Marta" userId="S::s1809921@ed.ac.uk::4cd6a0ad-c500-4ce5-b32a-087d35e149e1" providerId="AD" clId="Web-{CE342B05-9E64-431D-9006-854A5ADB9A4F}" dt="2021-04-11T21:54:40.688" v="2"/>
          <ac:spMkLst>
            <pc:docMk/>
            <pc:sldMk cId="3410110864" sldId="283"/>
            <ac:spMk id="5" creationId="{B8B982D5-C8CB-4EB1-9B7A-239CFBD9C897}"/>
          </ac:spMkLst>
        </pc:spChg>
        <pc:picChg chg="add mod ord">
          <ac:chgData name="CHRONOWSKA Marta" userId="S::s1809921@ed.ac.uk::4cd6a0ad-c500-4ce5-b32a-087d35e149e1" providerId="AD" clId="Web-{CE342B05-9E64-431D-9006-854A5ADB9A4F}" dt="2021-04-11T21:54:45.531" v="3" actId="1076"/>
          <ac:picMkLst>
            <pc:docMk/>
            <pc:sldMk cId="3410110864" sldId="283"/>
            <ac:picMk id="6" creationId="{94C50113-2DD8-4FE7-BC78-7FAB617B90B2}"/>
          </ac:picMkLst>
        </pc:picChg>
      </pc:sldChg>
    </pc:docChg>
  </pc:docChgLst>
  <pc:docChgLst>
    <pc:chgData name="MACDONALD Jenny" userId="61e20b44-7dbf-4e87-a38f-0896157658e1" providerId="ADAL" clId="{2889DAFE-5B77-4234-9D14-F20294F1D686}"/>
    <pc:docChg chg="undo custSel addSld delSld modSld">
      <pc:chgData name="MACDONALD Jenny" userId="61e20b44-7dbf-4e87-a38f-0896157658e1" providerId="ADAL" clId="{2889DAFE-5B77-4234-9D14-F20294F1D686}" dt="2021-04-08T14:59:25.086" v="666" actId="20577"/>
      <pc:docMkLst>
        <pc:docMk/>
      </pc:docMkLst>
      <pc:sldChg chg="addSp delSp modSp mod modNotesTx">
        <pc:chgData name="MACDONALD Jenny" userId="61e20b44-7dbf-4e87-a38f-0896157658e1" providerId="ADAL" clId="{2889DAFE-5B77-4234-9D14-F20294F1D686}" dt="2021-04-08T14:59:25.086" v="666" actId="20577"/>
        <pc:sldMkLst>
          <pc:docMk/>
          <pc:sldMk cId="3498711415" sldId="257"/>
        </pc:sldMkLst>
        <pc:spChg chg="del mod">
          <ac:chgData name="MACDONALD Jenny" userId="61e20b44-7dbf-4e87-a38f-0896157658e1" providerId="ADAL" clId="{2889DAFE-5B77-4234-9D14-F20294F1D686}" dt="2021-04-08T13:48:24.135" v="58"/>
          <ac:spMkLst>
            <pc:docMk/>
            <pc:sldMk cId="3498711415" sldId="257"/>
            <ac:spMk id="3" creationId="{EF4B1993-5925-4632-ADF5-706E97CAD785}"/>
          </ac:spMkLst>
        </pc:spChg>
        <pc:picChg chg="add mod">
          <ac:chgData name="MACDONALD Jenny" userId="61e20b44-7dbf-4e87-a38f-0896157658e1" providerId="ADAL" clId="{2889DAFE-5B77-4234-9D14-F20294F1D686}" dt="2021-04-08T14:08:46.914" v="134" actId="1076"/>
          <ac:picMkLst>
            <pc:docMk/>
            <pc:sldMk cId="3498711415" sldId="257"/>
            <ac:picMk id="5" creationId="{BA55414C-01D8-47DA-9A22-C1D9C2F065A6}"/>
          </ac:picMkLst>
        </pc:picChg>
        <pc:picChg chg="add del mod">
          <ac:chgData name="MACDONALD Jenny" userId="61e20b44-7dbf-4e87-a38f-0896157658e1" providerId="ADAL" clId="{2889DAFE-5B77-4234-9D14-F20294F1D686}" dt="2021-04-08T13:47:54.982" v="57" actId="21"/>
          <ac:picMkLst>
            <pc:docMk/>
            <pc:sldMk cId="3498711415" sldId="257"/>
            <ac:picMk id="7" creationId="{D9A95DCD-6E8A-47F2-B4C6-34DB594BC414}"/>
          </ac:picMkLst>
        </pc:picChg>
        <pc:picChg chg="add mod">
          <ac:chgData name="MACDONALD Jenny" userId="61e20b44-7dbf-4e87-a38f-0896157658e1" providerId="ADAL" clId="{2889DAFE-5B77-4234-9D14-F20294F1D686}" dt="2021-04-08T14:08:43.205" v="133" actId="1076"/>
          <ac:picMkLst>
            <pc:docMk/>
            <pc:sldMk cId="3498711415" sldId="257"/>
            <ac:picMk id="11" creationId="{D9A95DCD-6E8A-47F2-B4C6-34DB594BC414}"/>
          </ac:picMkLst>
        </pc:picChg>
      </pc:sldChg>
      <pc:sldChg chg="addSp delSp modSp del mod setBg addAnim delAnim modAnim setClrOvrMap modNotesTx">
        <pc:chgData name="MACDONALD Jenny" userId="61e20b44-7dbf-4e87-a38f-0896157658e1" providerId="ADAL" clId="{2889DAFE-5B77-4234-9D14-F20294F1D686}" dt="2021-04-08T14:17:03.951" v="288" actId="2696"/>
        <pc:sldMkLst>
          <pc:docMk/>
          <pc:sldMk cId="3441929749" sldId="266"/>
        </pc:sldMkLst>
        <pc:spChg chg="mod ord">
          <ac:chgData name="MACDONALD Jenny" userId="61e20b44-7dbf-4e87-a38f-0896157658e1" providerId="ADAL" clId="{2889DAFE-5B77-4234-9D14-F20294F1D686}" dt="2021-04-08T14:14:35.081" v="234" actId="1076"/>
          <ac:spMkLst>
            <pc:docMk/>
            <pc:sldMk cId="3441929749" sldId="266"/>
            <ac:spMk id="2" creationId="{C8A90932-0114-42A9-B605-24D87A016A5E}"/>
          </ac:spMkLst>
        </pc:spChg>
        <pc:spChg chg="del mod">
          <ac:chgData name="MACDONALD Jenny" userId="61e20b44-7dbf-4e87-a38f-0896157658e1" providerId="ADAL" clId="{2889DAFE-5B77-4234-9D14-F20294F1D686}" dt="2021-04-08T14:08:21.685" v="131" actId="478"/>
          <ac:spMkLst>
            <pc:docMk/>
            <pc:sldMk cId="3441929749" sldId="266"/>
            <ac:spMk id="3" creationId="{EF4B1993-5925-4632-ADF5-706E97CAD785}"/>
          </ac:spMkLst>
        </pc:spChg>
        <pc:spChg chg="add del mod">
          <ac:chgData name="MACDONALD Jenny" userId="61e20b44-7dbf-4e87-a38f-0896157658e1" providerId="ADAL" clId="{2889DAFE-5B77-4234-9D14-F20294F1D686}" dt="2021-04-08T14:12:38.478" v="202" actId="478"/>
          <ac:spMkLst>
            <pc:docMk/>
            <pc:sldMk cId="3441929749" sldId="266"/>
            <ac:spMk id="12" creationId="{679D1414-9475-4176-BA8F-91D6F029EEE5}"/>
          </ac:spMkLst>
        </pc:spChg>
        <pc:spChg chg="add del mod">
          <ac:chgData name="MACDONALD Jenny" userId="61e20b44-7dbf-4e87-a38f-0896157658e1" providerId="ADAL" clId="{2889DAFE-5B77-4234-9D14-F20294F1D686}" dt="2021-04-08T14:12:41.286" v="203" actId="478"/>
          <ac:spMkLst>
            <pc:docMk/>
            <pc:sldMk cId="3441929749" sldId="266"/>
            <ac:spMk id="13" creationId="{D6C66EF8-942E-425C-B4D6-E8BE1D240C12}"/>
          </ac:spMkLst>
        </pc:spChg>
        <pc:spChg chg="add del mod">
          <ac:chgData name="MACDONALD Jenny" userId="61e20b44-7dbf-4e87-a38f-0896157658e1" providerId="ADAL" clId="{2889DAFE-5B77-4234-9D14-F20294F1D686}" dt="2021-04-08T14:12:44.965" v="204" actId="478"/>
          <ac:spMkLst>
            <pc:docMk/>
            <pc:sldMk cId="3441929749" sldId="266"/>
            <ac:spMk id="16" creationId="{CB868E19-4009-4A33-96CD-BE445B9C97D2}"/>
          </ac:spMkLst>
        </pc:spChg>
        <pc:spChg chg="add del">
          <ac:chgData name="MACDONALD Jenny" userId="61e20b44-7dbf-4e87-a38f-0896157658e1" providerId="ADAL" clId="{2889DAFE-5B77-4234-9D14-F20294F1D686}" dt="2021-04-08T14:12:49.037" v="206" actId="26606"/>
          <ac:spMkLst>
            <pc:docMk/>
            <pc:sldMk cId="3441929749" sldId="266"/>
            <ac:spMk id="71" creationId="{A4AC5506-6312-4701-8D3C-40187889A947}"/>
          </ac:spMkLst>
        </pc:spChg>
        <pc:spChg chg="add del">
          <ac:chgData name="MACDONALD Jenny" userId="61e20b44-7dbf-4e87-a38f-0896157658e1" providerId="ADAL" clId="{2889DAFE-5B77-4234-9D14-F20294F1D686}" dt="2021-04-08T14:13:07.658" v="218" actId="26606"/>
          <ac:spMkLst>
            <pc:docMk/>
            <pc:sldMk cId="3441929749" sldId="266"/>
            <ac:spMk id="73" creationId="{9DBC4630-03DA-474F-BBCB-BA3AE6B317A4}"/>
          </ac:spMkLst>
        </pc:spChg>
        <pc:spChg chg="add del">
          <ac:chgData name="MACDONALD Jenny" userId="61e20b44-7dbf-4e87-a38f-0896157658e1" providerId="ADAL" clId="{2889DAFE-5B77-4234-9D14-F20294F1D686}" dt="2021-04-08T14:13:07.658" v="218" actId="26606"/>
          <ac:spMkLst>
            <pc:docMk/>
            <pc:sldMk cId="3441929749" sldId="266"/>
            <ac:spMk id="75" creationId="{78418A25-6EAC-4140-BFE6-284E1925B5EE}"/>
          </ac:spMkLst>
        </pc:spChg>
        <pc:spChg chg="add del">
          <ac:chgData name="MACDONALD Jenny" userId="61e20b44-7dbf-4e87-a38f-0896157658e1" providerId="ADAL" clId="{2889DAFE-5B77-4234-9D14-F20294F1D686}" dt="2021-04-08T14:13:07.658" v="218" actId="26606"/>
          <ac:spMkLst>
            <pc:docMk/>
            <pc:sldMk cId="3441929749" sldId="266"/>
            <ac:spMk id="77" creationId="{6B9D64DB-4D5C-4A91-B45F-F301E3174F9F}"/>
          </ac:spMkLst>
        </pc:spChg>
        <pc:spChg chg="add del">
          <ac:chgData name="MACDONALD Jenny" userId="61e20b44-7dbf-4e87-a38f-0896157658e1" providerId="ADAL" clId="{2889DAFE-5B77-4234-9D14-F20294F1D686}" dt="2021-04-08T14:13:07.658" v="218" actId="26606"/>
          <ac:spMkLst>
            <pc:docMk/>
            <pc:sldMk cId="3441929749" sldId="266"/>
            <ac:spMk id="79" creationId="{CB14CE1B-4BC5-4EF2-BE3D-05E4F580B3DB}"/>
          </ac:spMkLst>
        </pc:spChg>
        <pc:spChg chg="add del">
          <ac:chgData name="MACDONALD Jenny" userId="61e20b44-7dbf-4e87-a38f-0896157658e1" providerId="ADAL" clId="{2889DAFE-5B77-4234-9D14-F20294F1D686}" dt="2021-04-08T14:13:49.994" v="222" actId="26606"/>
          <ac:spMkLst>
            <pc:docMk/>
            <pc:sldMk cId="3441929749" sldId="266"/>
            <ac:spMk id="82" creationId="{83FA766D-3260-4E0A-9E7F-A2C93DFF1932}"/>
          </ac:spMkLst>
        </pc:spChg>
        <pc:spChg chg="add">
          <ac:chgData name="MACDONALD Jenny" userId="61e20b44-7dbf-4e87-a38f-0896157658e1" providerId="ADAL" clId="{2889DAFE-5B77-4234-9D14-F20294F1D686}" dt="2021-04-08T14:14:19.552" v="229" actId="26606"/>
          <ac:spMkLst>
            <pc:docMk/>
            <pc:sldMk cId="3441929749" sldId="266"/>
            <ac:spMk id="83" creationId="{9B789048-32EE-491B-8CBF-558344FDB2E8}"/>
          </ac:spMkLst>
        </pc:spChg>
        <pc:spChg chg="add del">
          <ac:chgData name="MACDONALD Jenny" userId="61e20b44-7dbf-4e87-a38f-0896157658e1" providerId="ADAL" clId="{2889DAFE-5B77-4234-9D14-F20294F1D686}" dt="2021-04-08T14:13:49.994" v="222" actId="26606"/>
          <ac:spMkLst>
            <pc:docMk/>
            <pc:sldMk cId="3441929749" sldId="266"/>
            <ac:spMk id="84" creationId="{CB435A06-5FFD-4CF8-BE06-3796EC42003A}"/>
          </ac:spMkLst>
        </pc:spChg>
        <pc:spChg chg="add del">
          <ac:chgData name="MACDONALD Jenny" userId="61e20b44-7dbf-4e87-a38f-0896157658e1" providerId="ADAL" clId="{2889DAFE-5B77-4234-9D14-F20294F1D686}" dt="2021-04-08T14:13:49.994" v="222" actId="26606"/>
          <ac:spMkLst>
            <pc:docMk/>
            <pc:sldMk cId="3441929749" sldId="266"/>
            <ac:spMk id="86" creationId="{5E10DA6E-C3FF-4539-BF84-4775BB7EC422}"/>
          </ac:spMkLst>
        </pc:spChg>
        <pc:spChg chg="add">
          <ac:chgData name="MACDONALD Jenny" userId="61e20b44-7dbf-4e87-a38f-0896157658e1" providerId="ADAL" clId="{2889DAFE-5B77-4234-9D14-F20294F1D686}" dt="2021-04-08T14:14:19.552" v="229" actId="26606"/>
          <ac:spMkLst>
            <pc:docMk/>
            <pc:sldMk cId="3441929749" sldId="266"/>
            <ac:spMk id="87" creationId="{07500BEA-8A07-45E9-9219-40FBEECD558C}"/>
          </ac:spMkLst>
        </pc:spChg>
        <pc:spChg chg="add">
          <ac:chgData name="MACDONALD Jenny" userId="61e20b44-7dbf-4e87-a38f-0896157658e1" providerId="ADAL" clId="{2889DAFE-5B77-4234-9D14-F20294F1D686}" dt="2021-04-08T14:14:19.552" v="229" actId="26606"/>
          <ac:spMkLst>
            <pc:docMk/>
            <pc:sldMk cId="3441929749" sldId="266"/>
            <ac:spMk id="89" creationId="{F006ACBB-A8A7-4C1B-9832-A4BFEDD2E9EF}"/>
          </ac:spMkLst>
        </pc:spChg>
        <pc:spChg chg="add">
          <ac:chgData name="MACDONALD Jenny" userId="61e20b44-7dbf-4e87-a38f-0896157658e1" providerId="ADAL" clId="{2889DAFE-5B77-4234-9D14-F20294F1D686}" dt="2021-04-08T14:14:19.552" v="229" actId="26606"/>
          <ac:spMkLst>
            <pc:docMk/>
            <pc:sldMk cId="3441929749" sldId="266"/>
            <ac:spMk id="91" creationId="{46664683-CA82-4BDA-BCF2-581458074112}"/>
          </ac:spMkLst>
        </pc:spChg>
        <pc:spChg chg="add del">
          <ac:chgData name="MACDONALD Jenny" userId="61e20b44-7dbf-4e87-a38f-0896157658e1" providerId="ADAL" clId="{2889DAFE-5B77-4234-9D14-F20294F1D686}" dt="2021-04-08T14:13:07.639" v="217" actId="26606"/>
          <ac:spMkLst>
            <pc:docMk/>
            <pc:sldMk cId="3441929749" sldId="266"/>
            <ac:spMk id="137" creationId="{F6E384F5-137A-40B1-97F0-694CC6ECD59C}"/>
          </ac:spMkLst>
        </pc:spChg>
        <pc:spChg chg="add del">
          <ac:chgData name="MACDONALD Jenny" userId="61e20b44-7dbf-4e87-a38f-0896157658e1" providerId="ADAL" clId="{2889DAFE-5B77-4234-9D14-F20294F1D686}" dt="2021-04-08T14:13:07.639" v="217" actId="26606"/>
          <ac:spMkLst>
            <pc:docMk/>
            <pc:sldMk cId="3441929749" sldId="266"/>
            <ac:spMk id="139" creationId="{9DBC4630-03DA-474F-BBCB-BA3AE6B317A4}"/>
          </ac:spMkLst>
        </pc:spChg>
        <pc:spChg chg="add del">
          <ac:chgData name="MACDONALD Jenny" userId="61e20b44-7dbf-4e87-a38f-0896157658e1" providerId="ADAL" clId="{2889DAFE-5B77-4234-9D14-F20294F1D686}" dt="2021-04-08T14:13:07.639" v="217" actId="26606"/>
          <ac:spMkLst>
            <pc:docMk/>
            <pc:sldMk cId="3441929749" sldId="266"/>
            <ac:spMk id="141" creationId="{78418A25-6EAC-4140-BFE6-284E1925B5EE}"/>
          </ac:spMkLst>
        </pc:spChg>
        <pc:spChg chg="add del">
          <ac:chgData name="MACDONALD Jenny" userId="61e20b44-7dbf-4e87-a38f-0896157658e1" providerId="ADAL" clId="{2889DAFE-5B77-4234-9D14-F20294F1D686}" dt="2021-04-08T14:13:07.639" v="217" actId="26606"/>
          <ac:spMkLst>
            <pc:docMk/>
            <pc:sldMk cId="3441929749" sldId="266"/>
            <ac:spMk id="143" creationId="{6B9D64DB-4D5C-4A91-B45F-F301E3174F9F}"/>
          </ac:spMkLst>
        </pc:spChg>
        <pc:spChg chg="add del">
          <ac:chgData name="MACDONALD Jenny" userId="61e20b44-7dbf-4e87-a38f-0896157658e1" providerId="ADAL" clId="{2889DAFE-5B77-4234-9D14-F20294F1D686}" dt="2021-04-08T14:13:07.639" v="217" actId="26606"/>
          <ac:spMkLst>
            <pc:docMk/>
            <pc:sldMk cId="3441929749" sldId="266"/>
            <ac:spMk id="145" creationId="{CB14CE1B-4BC5-4EF2-BE3D-05E4F580B3DB}"/>
          </ac:spMkLst>
        </pc:spChg>
        <pc:spChg chg="add del">
          <ac:chgData name="MACDONALD Jenny" userId="61e20b44-7dbf-4e87-a38f-0896157658e1" providerId="ADAL" clId="{2889DAFE-5B77-4234-9D14-F20294F1D686}" dt="2021-04-08T14:13:07.658" v="218" actId="26606"/>
          <ac:spMkLst>
            <pc:docMk/>
            <pc:sldMk cId="3441929749" sldId="266"/>
            <ac:spMk id="1028" creationId="{F6E384F5-137A-40B1-97F0-694CC6ECD59C}"/>
          </ac:spMkLst>
        </pc:spChg>
        <pc:spChg chg="add del">
          <ac:chgData name="MACDONALD Jenny" userId="61e20b44-7dbf-4e87-a38f-0896157658e1" providerId="ADAL" clId="{2889DAFE-5B77-4234-9D14-F20294F1D686}" dt="2021-04-08T14:13:50.012" v="223" actId="26606"/>
          <ac:spMkLst>
            <pc:docMk/>
            <pc:sldMk cId="3441929749" sldId="266"/>
            <ac:spMk id="1030" creationId="{42285737-90EE-47DC-AC80-8AE156B11969}"/>
          </ac:spMkLst>
        </pc:spChg>
        <pc:spChg chg="add del">
          <ac:chgData name="MACDONALD Jenny" userId="61e20b44-7dbf-4e87-a38f-0896157658e1" providerId="ADAL" clId="{2889DAFE-5B77-4234-9D14-F20294F1D686}" dt="2021-04-08T14:14:19.552" v="229" actId="26606"/>
          <ac:spMkLst>
            <pc:docMk/>
            <pc:sldMk cId="3441929749" sldId="266"/>
            <ac:spMk id="1036" creationId="{0C45045A-6083-4B3E-956A-67582337527D}"/>
          </ac:spMkLst>
        </pc:spChg>
        <pc:spChg chg="add del">
          <ac:chgData name="MACDONALD Jenny" userId="61e20b44-7dbf-4e87-a38f-0896157658e1" providerId="ADAL" clId="{2889DAFE-5B77-4234-9D14-F20294F1D686}" dt="2021-04-08T14:14:19.552" v="229" actId="26606"/>
          <ac:spMkLst>
            <pc:docMk/>
            <pc:sldMk cId="3441929749" sldId="266"/>
            <ac:spMk id="1037" creationId="{42875DDC-0225-45F8-B745-78688F2D1ADC}"/>
          </ac:spMkLst>
        </pc:spChg>
        <pc:spChg chg="add del">
          <ac:chgData name="MACDONALD Jenny" userId="61e20b44-7dbf-4e87-a38f-0896157658e1" providerId="ADAL" clId="{2889DAFE-5B77-4234-9D14-F20294F1D686}" dt="2021-04-08T14:14:19.552" v="229" actId="26606"/>
          <ac:spMkLst>
            <pc:docMk/>
            <pc:sldMk cId="3441929749" sldId="266"/>
            <ac:spMk id="1038" creationId="{12617755-D451-4BAF-9B55-518297BFF42D}"/>
          </ac:spMkLst>
        </pc:spChg>
        <pc:grpChg chg="add del">
          <ac:chgData name="MACDONALD Jenny" userId="61e20b44-7dbf-4e87-a38f-0896157658e1" providerId="ADAL" clId="{2889DAFE-5B77-4234-9D14-F20294F1D686}" dt="2021-04-08T14:13:50.012" v="223" actId="26606"/>
          <ac:grpSpMkLst>
            <pc:docMk/>
            <pc:sldMk cId="3441929749" sldId="266"/>
            <ac:grpSpMk id="1031" creationId="{B57BDC17-F1B3-455F-BBF1-680AA1F25C06}"/>
          </ac:grpSpMkLst>
        </pc:grpChg>
        <pc:picChg chg="add mod ord">
          <ac:chgData name="MACDONALD Jenny" userId="61e20b44-7dbf-4e87-a38f-0896157658e1" providerId="ADAL" clId="{2889DAFE-5B77-4234-9D14-F20294F1D686}" dt="2021-04-08T14:14:19.552" v="229" actId="26606"/>
          <ac:picMkLst>
            <pc:docMk/>
            <pc:sldMk cId="3441929749" sldId="266"/>
            <ac:picMk id="5" creationId="{E99F0B33-15E1-47D2-923E-6831A884CB2F}"/>
          </ac:picMkLst>
        </pc:picChg>
        <pc:picChg chg="add del mod ord modCrop">
          <ac:chgData name="MACDONALD Jenny" userId="61e20b44-7dbf-4e87-a38f-0896157658e1" providerId="ADAL" clId="{2889DAFE-5B77-4234-9D14-F20294F1D686}" dt="2021-04-08T14:14:48.830" v="237" actId="21"/>
          <ac:picMkLst>
            <pc:docMk/>
            <pc:sldMk cId="3441929749" sldId="266"/>
            <ac:picMk id="7" creationId="{5DBC4DED-2A94-4A75-A20B-551CEB33B056}"/>
          </ac:picMkLst>
        </pc:picChg>
        <pc:picChg chg="add del mod modCrop">
          <ac:chgData name="MACDONALD Jenny" userId="61e20b44-7dbf-4e87-a38f-0896157658e1" providerId="ADAL" clId="{2889DAFE-5B77-4234-9D14-F20294F1D686}" dt="2021-04-08T14:04:41.083" v="99" actId="478"/>
          <ac:picMkLst>
            <pc:docMk/>
            <pc:sldMk cId="3441929749" sldId="266"/>
            <ac:picMk id="9" creationId="{903EFA82-C072-4C33-9712-F3A4F8A75336}"/>
          </ac:picMkLst>
        </pc:picChg>
        <pc:picChg chg="add del mod modCrop">
          <ac:chgData name="MACDONALD Jenny" userId="61e20b44-7dbf-4e87-a38f-0896157658e1" providerId="ADAL" clId="{2889DAFE-5B77-4234-9D14-F20294F1D686}" dt="2021-04-08T14:13:21.176" v="220" actId="478"/>
          <ac:picMkLst>
            <pc:docMk/>
            <pc:sldMk cId="3441929749" sldId="266"/>
            <ac:picMk id="11" creationId="{72342182-1EE8-4B7C-A602-1F2D7407D7EF}"/>
          </ac:picMkLst>
        </pc:picChg>
        <pc:picChg chg="add del">
          <ac:chgData name="MACDONALD Jenny" userId="61e20b44-7dbf-4e87-a38f-0896157658e1" providerId="ADAL" clId="{2889DAFE-5B77-4234-9D14-F20294F1D686}" dt="2021-04-08T14:06:55.431" v="119" actId="21"/>
          <ac:picMkLst>
            <pc:docMk/>
            <pc:sldMk cId="3441929749" sldId="266"/>
            <ac:picMk id="15" creationId="{C9B291FF-430A-4DED-A7FA-12A195D49283}"/>
          </ac:picMkLst>
        </pc:picChg>
        <pc:picChg chg="add del mod ord">
          <ac:chgData name="MACDONALD Jenny" userId="61e20b44-7dbf-4e87-a38f-0896157658e1" providerId="ADAL" clId="{2889DAFE-5B77-4234-9D14-F20294F1D686}" dt="2021-04-08T14:13:19.118" v="219" actId="478"/>
          <ac:picMkLst>
            <pc:docMk/>
            <pc:sldMk cId="3441929749" sldId="266"/>
            <ac:picMk id="17" creationId="{C9B291FF-430A-4DED-A7FA-12A195D49283}"/>
          </ac:picMkLst>
        </pc:picChg>
        <pc:picChg chg="add del mod">
          <ac:chgData name="MACDONALD Jenny" userId="61e20b44-7dbf-4e87-a38f-0896157658e1" providerId="ADAL" clId="{2889DAFE-5B77-4234-9D14-F20294F1D686}" dt="2021-04-08T14:14:13.625" v="228" actId="478"/>
          <ac:picMkLst>
            <pc:docMk/>
            <pc:sldMk cId="3441929749" sldId="266"/>
            <ac:picMk id="44" creationId="{31EBBFCA-9A5C-4C0A-B325-619CEEEE5576}"/>
          </ac:picMkLst>
        </pc:picChg>
        <pc:picChg chg="add">
          <ac:chgData name="MACDONALD Jenny" userId="61e20b44-7dbf-4e87-a38f-0896157658e1" providerId="ADAL" clId="{2889DAFE-5B77-4234-9D14-F20294F1D686}" dt="2021-04-08T14:14:19.552" v="229" actId="26606"/>
          <ac:picMkLst>
            <pc:docMk/>
            <pc:sldMk cId="3441929749" sldId="266"/>
            <ac:picMk id="85" creationId="{EDD2F41E-8948-4BFB-A2A3-CA8BA8ED97B8}"/>
          </ac:picMkLst>
        </pc:picChg>
        <pc:picChg chg="add del mod ord">
          <ac:chgData name="MACDONALD Jenny" userId="61e20b44-7dbf-4e87-a38f-0896157658e1" providerId="ADAL" clId="{2889DAFE-5B77-4234-9D14-F20294F1D686}" dt="2021-04-08T14:15:08.390" v="241" actId="21"/>
          <ac:picMkLst>
            <pc:docMk/>
            <pc:sldMk cId="3441929749" sldId="266"/>
            <ac:picMk id="1026" creationId="{9A4BCA5F-F962-40DC-9BB6-4B6808548F58}"/>
          </ac:picMkLst>
        </pc:picChg>
      </pc:sldChg>
      <pc:sldChg chg="modCm">
        <pc:chgData name="MACDONALD Jenny" userId="61e20b44-7dbf-4e87-a38f-0896157658e1" providerId="ADAL" clId="{2889DAFE-5B77-4234-9D14-F20294F1D686}" dt="2021-04-08T14:22:30.003" v="291"/>
        <pc:sldMkLst>
          <pc:docMk/>
          <pc:sldMk cId="659531997" sldId="267"/>
        </pc:sldMkLst>
      </pc:sldChg>
      <pc:sldChg chg="modSp mod modNotesTx">
        <pc:chgData name="MACDONALD Jenny" userId="61e20b44-7dbf-4e87-a38f-0896157658e1" providerId="ADAL" clId="{2889DAFE-5B77-4234-9D14-F20294F1D686}" dt="2021-04-08T14:51:25.362" v="607" actId="20577"/>
        <pc:sldMkLst>
          <pc:docMk/>
          <pc:sldMk cId="62031000" sldId="271"/>
        </pc:sldMkLst>
        <pc:picChg chg="mod">
          <ac:chgData name="MACDONALD Jenny" userId="61e20b44-7dbf-4e87-a38f-0896157658e1" providerId="ADAL" clId="{2889DAFE-5B77-4234-9D14-F20294F1D686}" dt="2021-04-08T14:39:50.190" v="502" actId="1076"/>
          <ac:picMkLst>
            <pc:docMk/>
            <pc:sldMk cId="62031000" sldId="271"/>
            <ac:picMk id="4" creationId="{08E572C3-0202-2747-A5F1-DAEB173F4253}"/>
          </ac:picMkLst>
        </pc:picChg>
      </pc:sldChg>
      <pc:sldChg chg="addSp delSp modSp add mod delAnim modAnim modNotesTx">
        <pc:chgData name="MACDONALD Jenny" userId="61e20b44-7dbf-4e87-a38f-0896157658e1" providerId="ADAL" clId="{2889DAFE-5B77-4234-9D14-F20294F1D686}" dt="2021-04-08T14:42:05.384" v="565" actId="14100"/>
        <pc:sldMkLst>
          <pc:docMk/>
          <pc:sldMk cId="949228738" sldId="273"/>
        </pc:sldMkLst>
        <pc:spChg chg="mod">
          <ac:chgData name="MACDONALD Jenny" userId="61e20b44-7dbf-4e87-a38f-0896157658e1" providerId="ADAL" clId="{2889DAFE-5B77-4234-9D14-F20294F1D686}" dt="2021-04-08T14:16:44.514" v="282" actId="1076"/>
          <ac:spMkLst>
            <pc:docMk/>
            <pc:sldMk cId="949228738" sldId="273"/>
            <ac:spMk id="12" creationId="{679D1414-9475-4176-BA8F-91D6F029EEE5}"/>
          </ac:spMkLst>
        </pc:spChg>
        <pc:spChg chg="mod">
          <ac:chgData name="MACDONALD Jenny" userId="61e20b44-7dbf-4e87-a38f-0896157658e1" providerId="ADAL" clId="{2889DAFE-5B77-4234-9D14-F20294F1D686}" dt="2021-04-08T14:16:29.183" v="276" actId="1076"/>
          <ac:spMkLst>
            <pc:docMk/>
            <pc:sldMk cId="949228738" sldId="273"/>
            <ac:spMk id="13" creationId="{D6C66EF8-942E-425C-B4D6-E8BE1D240C12}"/>
          </ac:spMkLst>
        </pc:spChg>
        <pc:spChg chg="mod">
          <ac:chgData name="MACDONALD Jenny" userId="61e20b44-7dbf-4e87-a38f-0896157658e1" providerId="ADAL" clId="{2889DAFE-5B77-4234-9D14-F20294F1D686}" dt="2021-04-08T14:15:39.262" v="261" actId="1076"/>
          <ac:spMkLst>
            <pc:docMk/>
            <pc:sldMk cId="949228738" sldId="273"/>
            <ac:spMk id="16" creationId="{CB868E19-4009-4A33-96CD-BE445B9C97D2}"/>
          </ac:spMkLst>
        </pc:spChg>
        <pc:picChg chg="mod">
          <ac:chgData name="MACDONALD Jenny" userId="61e20b44-7dbf-4e87-a38f-0896157658e1" providerId="ADAL" clId="{2889DAFE-5B77-4234-9D14-F20294F1D686}" dt="2021-04-08T14:30:37.953" v="470" actId="1076"/>
          <ac:picMkLst>
            <pc:docMk/>
            <pc:sldMk cId="949228738" sldId="273"/>
            <ac:picMk id="5" creationId="{E99F0B33-15E1-47D2-923E-6831A884CB2F}"/>
          </ac:picMkLst>
        </pc:picChg>
        <pc:picChg chg="mod">
          <ac:chgData name="MACDONALD Jenny" userId="61e20b44-7dbf-4e87-a38f-0896157658e1" providerId="ADAL" clId="{2889DAFE-5B77-4234-9D14-F20294F1D686}" dt="2021-04-08T14:42:05.384" v="565" actId="14100"/>
          <ac:picMkLst>
            <pc:docMk/>
            <pc:sldMk cId="949228738" sldId="273"/>
            <ac:picMk id="7" creationId="{5DBC4DED-2A94-4A75-A20B-551CEB33B056}"/>
          </ac:picMkLst>
        </pc:picChg>
        <pc:picChg chg="mod">
          <ac:chgData name="MACDONALD Jenny" userId="61e20b44-7dbf-4e87-a38f-0896157658e1" providerId="ADAL" clId="{2889DAFE-5B77-4234-9D14-F20294F1D686}" dt="2021-04-08T14:16:46.611" v="283" actId="1076"/>
          <ac:picMkLst>
            <pc:docMk/>
            <pc:sldMk cId="949228738" sldId="273"/>
            <ac:picMk id="11" creationId="{72342182-1EE8-4B7C-A602-1F2D7407D7EF}"/>
          </ac:picMkLst>
        </pc:picChg>
        <pc:picChg chg="add del mod">
          <ac:chgData name="MACDONALD Jenny" userId="61e20b44-7dbf-4e87-a38f-0896157658e1" providerId="ADAL" clId="{2889DAFE-5B77-4234-9D14-F20294F1D686}" dt="2021-04-08T14:15:41.882" v="263" actId="478"/>
          <ac:picMkLst>
            <pc:docMk/>
            <pc:sldMk cId="949228738" sldId="273"/>
            <ac:picMk id="14" creationId="{551D28C4-717F-4AED-BCA7-23C1F0E92510}"/>
          </ac:picMkLst>
        </pc:picChg>
        <pc:picChg chg="add del mod">
          <ac:chgData name="MACDONALD Jenny" userId="61e20b44-7dbf-4e87-a38f-0896157658e1" providerId="ADAL" clId="{2889DAFE-5B77-4234-9D14-F20294F1D686}" dt="2021-04-08T14:15:15.075" v="244" actId="478"/>
          <ac:picMkLst>
            <pc:docMk/>
            <pc:sldMk cId="949228738" sldId="273"/>
            <ac:picMk id="15" creationId="{B3ACFFCC-009E-4768-BBD3-5C23CF596EA8}"/>
          </ac:picMkLst>
        </pc:picChg>
        <pc:picChg chg="mod">
          <ac:chgData name="MACDONALD Jenny" userId="61e20b44-7dbf-4e87-a38f-0896157658e1" providerId="ADAL" clId="{2889DAFE-5B77-4234-9D14-F20294F1D686}" dt="2021-04-08T14:16:24.191" v="275" actId="1076"/>
          <ac:picMkLst>
            <pc:docMk/>
            <pc:sldMk cId="949228738" sldId="273"/>
            <ac:picMk id="17" creationId="{C9B291FF-430A-4DED-A7FA-12A195D49283}"/>
          </ac:picMkLst>
        </pc:picChg>
        <pc:picChg chg="mod">
          <ac:chgData name="MACDONALD Jenny" userId="61e20b44-7dbf-4e87-a38f-0896157658e1" providerId="ADAL" clId="{2889DAFE-5B77-4234-9D14-F20294F1D686}" dt="2021-04-08T14:42:01.405" v="563" actId="1076"/>
          <ac:picMkLst>
            <pc:docMk/>
            <pc:sldMk cId="949228738" sldId="273"/>
            <ac:picMk id="1026" creationId="{9A4BCA5F-F962-40DC-9BB6-4B6808548F58}"/>
          </ac:picMkLst>
        </pc:picChg>
      </pc:sldChg>
    </pc:docChg>
  </pc:docChgLst>
  <pc:docChgLst>
    <pc:chgData name="MILNE Ross" userId="S::s1846666@ed.ac.uk::1291ada8-5d39-47c2-b5e2-6112eb9aa04a" providerId="AD" clId="Web-{889F8892-ED1E-4D9F-99FE-28C1888CBE71}"/>
    <pc:docChg chg="modSld">
      <pc:chgData name="MILNE Ross" userId="S::s1846666@ed.ac.uk::1291ada8-5d39-47c2-b5e2-6112eb9aa04a" providerId="AD" clId="Web-{889F8892-ED1E-4D9F-99FE-28C1888CBE71}" dt="2021-04-11T15:30:00.752" v="24"/>
      <pc:docMkLst>
        <pc:docMk/>
      </pc:docMkLst>
      <pc:sldChg chg="addSp delSp modSp addAnim delAnim">
        <pc:chgData name="MILNE Ross" userId="S::s1846666@ed.ac.uk::1291ada8-5d39-47c2-b5e2-6112eb9aa04a" providerId="AD" clId="Web-{889F8892-ED1E-4D9F-99FE-28C1888CBE71}" dt="2021-04-11T15:30:00.752" v="24"/>
        <pc:sldMkLst>
          <pc:docMk/>
          <pc:sldMk cId="3736113339" sldId="256"/>
        </pc:sldMkLst>
        <pc:spChg chg="mod">
          <ac:chgData name="MILNE Ross" userId="S::s1846666@ed.ac.uk::1291ada8-5d39-47c2-b5e2-6112eb9aa04a" providerId="AD" clId="Web-{889F8892-ED1E-4D9F-99FE-28C1888CBE71}" dt="2021-04-11T15:29:43.814" v="16" actId="20577"/>
          <ac:spMkLst>
            <pc:docMk/>
            <pc:sldMk cId="3736113339" sldId="256"/>
            <ac:spMk id="2" creationId="{5141BEDA-C861-447E-B160-946E5985635B}"/>
          </ac:spMkLst>
        </pc:spChg>
        <pc:spChg chg="mod">
          <ac:chgData name="MILNE Ross" userId="S::s1846666@ed.ac.uk::1291ada8-5d39-47c2-b5e2-6112eb9aa04a" providerId="AD" clId="Web-{889F8892-ED1E-4D9F-99FE-28C1888CBE71}" dt="2021-04-11T15:28:50.641" v="8"/>
          <ac:spMkLst>
            <pc:docMk/>
            <pc:sldMk cId="3736113339" sldId="256"/>
            <ac:spMk id="3" creationId="{F10C3E3C-C6CD-45B8-933C-69930CEBB679}"/>
          </ac:spMkLst>
        </pc:spChg>
        <pc:spChg chg="add del">
          <ac:chgData name="MILNE Ross" userId="S::s1846666@ed.ac.uk::1291ada8-5d39-47c2-b5e2-6112eb9aa04a" providerId="AD" clId="Web-{889F8892-ED1E-4D9F-99FE-28C1888CBE71}" dt="2021-04-11T15:30:00.752" v="24"/>
          <ac:spMkLst>
            <pc:docMk/>
            <pc:sldMk cId="3736113339" sldId="256"/>
            <ac:spMk id="9" creationId="{362D44EE-C852-4460-B8B5-C4F2BC20510C}"/>
          </ac:spMkLst>
        </pc:spChg>
        <pc:spChg chg="add del">
          <ac:chgData name="MILNE Ross" userId="S::s1846666@ed.ac.uk::1291ada8-5d39-47c2-b5e2-6112eb9aa04a" providerId="AD" clId="Web-{889F8892-ED1E-4D9F-99FE-28C1888CBE71}" dt="2021-04-11T15:30:00.752" v="24"/>
          <ac:spMkLst>
            <pc:docMk/>
            <pc:sldMk cId="3736113339" sldId="256"/>
            <ac:spMk id="11" creationId="{658970D8-8D1D-4B5C-894B-E871CC86543D}"/>
          </ac:spMkLst>
        </pc:spChg>
        <pc:spChg chg="add del">
          <ac:chgData name="MILNE Ross" userId="S::s1846666@ed.ac.uk::1291ada8-5d39-47c2-b5e2-6112eb9aa04a" providerId="AD" clId="Web-{889F8892-ED1E-4D9F-99FE-28C1888CBE71}" dt="2021-04-11T15:30:00.752" v="24"/>
          <ac:spMkLst>
            <pc:docMk/>
            <pc:sldMk cId="3736113339" sldId="256"/>
            <ac:spMk id="13" creationId="{F227E5B6-9132-43CA-B503-37A18562ADF2}"/>
          </ac:spMkLst>
        </pc:spChg>
        <pc:spChg chg="add del">
          <ac:chgData name="MILNE Ross" userId="S::s1846666@ed.ac.uk::1291ada8-5d39-47c2-b5e2-6112eb9aa04a" providerId="AD" clId="Web-{889F8892-ED1E-4D9F-99FE-28C1888CBE71}" dt="2021-04-11T15:30:00.752" v="24"/>
          <ac:spMkLst>
            <pc:docMk/>
            <pc:sldMk cId="3736113339" sldId="256"/>
            <ac:spMk id="15" creationId="{03C2051E-A88D-48E5-BACF-AAED17892722}"/>
          </ac:spMkLst>
        </pc:spChg>
        <pc:spChg chg="add del">
          <ac:chgData name="MILNE Ross" userId="S::s1846666@ed.ac.uk::1291ada8-5d39-47c2-b5e2-6112eb9aa04a" providerId="AD" clId="Web-{889F8892-ED1E-4D9F-99FE-28C1888CBE71}" dt="2021-04-11T15:30:00.752" v="24"/>
          <ac:spMkLst>
            <pc:docMk/>
            <pc:sldMk cId="3736113339" sldId="256"/>
            <ac:spMk id="17" creationId="{7821A508-2985-4905-874A-527429BAABFA}"/>
          </ac:spMkLst>
        </pc:spChg>
        <pc:spChg chg="add del">
          <ac:chgData name="MILNE Ross" userId="S::s1846666@ed.ac.uk::1291ada8-5d39-47c2-b5e2-6112eb9aa04a" providerId="AD" clId="Web-{889F8892-ED1E-4D9F-99FE-28C1888CBE71}" dt="2021-04-11T15:30:00.752" v="24"/>
          <ac:spMkLst>
            <pc:docMk/>
            <pc:sldMk cId="3736113339" sldId="256"/>
            <ac:spMk id="19" creationId="{D2929CB1-0E3C-4B2D-ADC5-0154FB33BA44}"/>
          </ac:spMkLst>
        </pc:spChg>
        <pc:spChg chg="add del">
          <ac:chgData name="MILNE Ross" userId="S::s1846666@ed.ac.uk::1291ada8-5d39-47c2-b5e2-6112eb9aa04a" providerId="AD" clId="Web-{889F8892-ED1E-4D9F-99FE-28C1888CBE71}" dt="2021-04-11T15:30:00.752" v="24"/>
          <ac:spMkLst>
            <pc:docMk/>
            <pc:sldMk cId="3736113339" sldId="256"/>
            <ac:spMk id="21" creationId="{5F2F0C84-BE8C-4DC2-A6D3-30349A801D5C}"/>
          </ac:spMkLst>
        </pc:spChg>
        <pc:spChg chg="add del">
          <ac:chgData name="MILNE Ross" userId="S::s1846666@ed.ac.uk::1291ada8-5d39-47c2-b5e2-6112eb9aa04a" providerId="AD" clId="Web-{889F8892-ED1E-4D9F-99FE-28C1888CBE71}" dt="2021-04-11T15:30:00.752" v="24"/>
          <ac:spMkLst>
            <pc:docMk/>
            <pc:sldMk cId="3736113339" sldId="256"/>
            <ac:spMk id="26" creationId="{362D44EE-C852-4460-B8B5-C4F2BC20510C}"/>
          </ac:spMkLst>
        </pc:spChg>
        <pc:spChg chg="add del">
          <ac:chgData name="MILNE Ross" userId="S::s1846666@ed.ac.uk::1291ada8-5d39-47c2-b5e2-6112eb9aa04a" providerId="AD" clId="Web-{889F8892-ED1E-4D9F-99FE-28C1888CBE71}" dt="2021-04-11T15:30:00.752" v="24"/>
          <ac:spMkLst>
            <pc:docMk/>
            <pc:sldMk cId="3736113339" sldId="256"/>
            <ac:spMk id="28" creationId="{658970D8-8D1D-4B5C-894B-E871CC86543D}"/>
          </ac:spMkLst>
        </pc:spChg>
        <pc:spChg chg="add del">
          <ac:chgData name="MILNE Ross" userId="S::s1846666@ed.ac.uk::1291ada8-5d39-47c2-b5e2-6112eb9aa04a" providerId="AD" clId="Web-{889F8892-ED1E-4D9F-99FE-28C1888CBE71}" dt="2021-04-11T15:30:00.752" v="24"/>
          <ac:spMkLst>
            <pc:docMk/>
            <pc:sldMk cId="3736113339" sldId="256"/>
            <ac:spMk id="30" creationId="{F227E5B6-9132-43CA-B503-37A18562ADF2}"/>
          </ac:spMkLst>
        </pc:spChg>
        <pc:spChg chg="add del">
          <ac:chgData name="MILNE Ross" userId="S::s1846666@ed.ac.uk::1291ada8-5d39-47c2-b5e2-6112eb9aa04a" providerId="AD" clId="Web-{889F8892-ED1E-4D9F-99FE-28C1888CBE71}" dt="2021-04-11T15:30:00.752" v="24"/>
          <ac:spMkLst>
            <pc:docMk/>
            <pc:sldMk cId="3736113339" sldId="256"/>
            <ac:spMk id="32" creationId="{03C2051E-A88D-48E5-BACF-AAED17892722}"/>
          </ac:spMkLst>
        </pc:spChg>
        <pc:spChg chg="add del">
          <ac:chgData name="MILNE Ross" userId="S::s1846666@ed.ac.uk::1291ada8-5d39-47c2-b5e2-6112eb9aa04a" providerId="AD" clId="Web-{889F8892-ED1E-4D9F-99FE-28C1888CBE71}" dt="2021-04-11T15:30:00.752" v="24"/>
          <ac:spMkLst>
            <pc:docMk/>
            <pc:sldMk cId="3736113339" sldId="256"/>
            <ac:spMk id="34" creationId="{7821A508-2985-4905-874A-527429BAABFA}"/>
          </ac:spMkLst>
        </pc:spChg>
        <pc:spChg chg="add del">
          <ac:chgData name="MILNE Ross" userId="S::s1846666@ed.ac.uk::1291ada8-5d39-47c2-b5e2-6112eb9aa04a" providerId="AD" clId="Web-{889F8892-ED1E-4D9F-99FE-28C1888CBE71}" dt="2021-04-11T15:30:00.752" v="24"/>
          <ac:spMkLst>
            <pc:docMk/>
            <pc:sldMk cId="3736113339" sldId="256"/>
            <ac:spMk id="36" creationId="{D2929CB1-0E3C-4B2D-ADC5-0154FB33BA44}"/>
          </ac:spMkLst>
        </pc:spChg>
        <pc:spChg chg="add del">
          <ac:chgData name="MILNE Ross" userId="S::s1846666@ed.ac.uk::1291ada8-5d39-47c2-b5e2-6112eb9aa04a" providerId="AD" clId="Web-{889F8892-ED1E-4D9F-99FE-28C1888CBE71}" dt="2021-04-11T15:30:00.752" v="24"/>
          <ac:spMkLst>
            <pc:docMk/>
            <pc:sldMk cId="3736113339" sldId="256"/>
            <ac:spMk id="38" creationId="{5F2F0C84-BE8C-4DC2-A6D3-30349A801D5C}"/>
          </ac:spMkLst>
        </pc:spChg>
        <pc:picChg chg="add mod">
          <ac:chgData name="MILNE Ross" userId="S::s1846666@ed.ac.uk::1291ada8-5d39-47c2-b5e2-6112eb9aa04a" providerId="AD" clId="Web-{889F8892-ED1E-4D9F-99FE-28C1888CBE71}" dt="2021-04-11T15:28:50.641" v="8"/>
          <ac:picMkLst>
            <pc:docMk/>
            <pc:sldMk cId="3736113339" sldId="256"/>
            <ac:picMk id="4" creationId="{254D26C0-0231-42CD-8FAE-90644DB9CF80}"/>
          </ac:picMkLst>
        </pc:picChg>
      </pc:sldChg>
      <pc:sldChg chg="addSp delSp modSp">
        <pc:chgData name="MILNE Ross" userId="S::s1846666@ed.ac.uk::1291ada8-5d39-47c2-b5e2-6112eb9aa04a" providerId="AD" clId="Web-{889F8892-ED1E-4D9F-99FE-28C1888CBE71}" dt="2021-04-11T15:26:25.169" v="5"/>
        <pc:sldMkLst>
          <pc:docMk/>
          <pc:sldMk cId="3498711415" sldId="257"/>
        </pc:sldMkLst>
        <pc:spChg chg="mod">
          <ac:chgData name="MILNE Ross" userId="S::s1846666@ed.ac.uk::1291ada8-5d39-47c2-b5e2-6112eb9aa04a" providerId="AD" clId="Web-{889F8892-ED1E-4D9F-99FE-28C1888CBE71}" dt="2021-04-11T15:24:02.821" v="1" actId="1076"/>
          <ac:spMkLst>
            <pc:docMk/>
            <pc:sldMk cId="3498711415" sldId="257"/>
            <ac:spMk id="2" creationId="{C8A90932-0114-42A9-B605-24D87A016A5E}"/>
          </ac:spMkLst>
        </pc:spChg>
        <pc:spChg chg="add mod">
          <ac:chgData name="MILNE Ross" userId="S::s1846666@ed.ac.uk::1291ada8-5d39-47c2-b5e2-6112eb9aa04a" providerId="AD" clId="Web-{889F8892-ED1E-4D9F-99FE-28C1888CBE71}" dt="2021-04-11T15:26:25.169" v="5"/>
          <ac:spMkLst>
            <pc:docMk/>
            <pc:sldMk cId="3498711415" sldId="257"/>
            <ac:spMk id="6" creationId="{B09C4A29-F8B5-48EB-9CA3-63584ED9B481}"/>
          </ac:spMkLst>
        </pc:spChg>
        <pc:picChg chg="mod">
          <ac:chgData name="MILNE Ross" userId="S::s1846666@ed.ac.uk::1291ada8-5d39-47c2-b5e2-6112eb9aa04a" providerId="AD" clId="Web-{889F8892-ED1E-4D9F-99FE-28C1888CBE71}" dt="2021-04-11T15:26:16.793" v="3" actId="1076"/>
          <ac:picMkLst>
            <pc:docMk/>
            <pc:sldMk cId="3498711415" sldId="257"/>
            <ac:picMk id="3" creationId="{24726247-EC09-4A8B-9F43-9B8E7E29A903}"/>
          </ac:picMkLst>
        </pc:picChg>
        <pc:picChg chg="mod">
          <ac:chgData name="MILNE Ross" userId="S::s1846666@ed.ac.uk::1291ada8-5d39-47c2-b5e2-6112eb9aa04a" providerId="AD" clId="Web-{889F8892-ED1E-4D9F-99FE-28C1888CBE71}" dt="2021-04-11T15:26:19.387" v="4" actId="1076"/>
          <ac:picMkLst>
            <pc:docMk/>
            <pc:sldMk cId="3498711415" sldId="257"/>
            <ac:picMk id="5" creationId="{BA55414C-01D8-47DA-9A22-C1D9C2F065A6}"/>
          </ac:picMkLst>
        </pc:picChg>
        <pc:picChg chg="del mod">
          <ac:chgData name="MILNE Ross" userId="S::s1846666@ed.ac.uk::1291ada8-5d39-47c2-b5e2-6112eb9aa04a" providerId="AD" clId="Web-{889F8892-ED1E-4D9F-99FE-28C1888CBE71}" dt="2021-04-11T15:26:25.169" v="5"/>
          <ac:picMkLst>
            <pc:docMk/>
            <pc:sldMk cId="3498711415" sldId="257"/>
            <ac:picMk id="11" creationId="{D9A95DCD-6E8A-47F2-B4C6-34DB594BC414}"/>
          </ac:picMkLst>
        </pc:picChg>
      </pc:sldChg>
    </pc:docChg>
  </pc:docChgLst>
  <pc:docChgLst>
    <pc:chgData name="YANG Ian" userId="S::s1732775@ed.ac.uk::b8cf7b36-ffd3-409a-8217-3fc68a478feb" providerId="AD" clId="Web-{921BC4A8-E367-4093-93C6-F343EB92DB2F}"/>
    <pc:docChg chg="modSld">
      <pc:chgData name="YANG Ian" userId="S::s1732775@ed.ac.uk::b8cf7b36-ffd3-409a-8217-3fc68a478feb" providerId="AD" clId="Web-{921BC4A8-E367-4093-93C6-F343EB92DB2F}" dt="2021-04-08T22:48:12.463" v="38" actId="20577"/>
      <pc:docMkLst>
        <pc:docMk/>
      </pc:docMkLst>
      <pc:sldChg chg="modSp">
        <pc:chgData name="YANG Ian" userId="S::s1732775@ed.ac.uk::b8cf7b36-ffd3-409a-8217-3fc68a478feb" providerId="AD" clId="Web-{921BC4A8-E367-4093-93C6-F343EB92DB2F}" dt="2021-04-08T22:48:05.869" v="34" actId="20577"/>
        <pc:sldMkLst>
          <pc:docMk/>
          <pc:sldMk cId="855896728" sldId="281"/>
        </pc:sldMkLst>
        <pc:spChg chg="mod">
          <ac:chgData name="YANG Ian" userId="S::s1732775@ed.ac.uk::b8cf7b36-ffd3-409a-8217-3fc68a478feb" providerId="AD" clId="Web-{921BC4A8-E367-4093-93C6-F343EB92DB2F}" dt="2021-04-08T22:48:05.869" v="34" actId="20577"/>
          <ac:spMkLst>
            <pc:docMk/>
            <pc:sldMk cId="855896728" sldId="281"/>
            <ac:spMk id="2" creationId="{8C4528D1-C319-9748-903D-1BD40AA095BF}"/>
          </ac:spMkLst>
        </pc:spChg>
      </pc:sldChg>
      <pc:sldChg chg="modSp">
        <pc:chgData name="YANG Ian" userId="S::s1732775@ed.ac.uk::b8cf7b36-ffd3-409a-8217-3fc68a478feb" providerId="AD" clId="Web-{921BC4A8-E367-4093-93C6-F343EB92DB2F}" dt="2021-04-08T22:48:12.463" v="38" actId="20577"/>
        <pc:sldMkLst>
          <pc:docMk/>
          <pc:sldMk cId="3241037729" sldId="282"/>
        </pc:sldMkLst>
        <pc:spChg chg="mod">
          <ac:chgData name="YANG Ian" userId="S::s1732775@ed.ac.uk::b8cf7b36-ffd3-409a-8217-3fc68a478feb" providerId="AD" clId="Web-{921BC4A8-E367-4093-93C6-F343EB92DB2F}" dt="2021-04-08T22:48:12.463" v="38" actId="20577"/>
          <ac:spMkLst>
            <pc:docMk/>
            <pc:sldMk cId="3241037729" sldId="282"/>
            <ac:spMk id="2" creationId="{8C4528D1-C319-9748-903D-1BD40AA095BF}"/>
          </ac:spMkLst>
        </pc:spChg>
      </pc:sldChg>
    </pc:docChg>
  </pc:docChgLst>
  <pc:docChgLst>
    <pc:chgData name="MILNE Ross" userId="S::s1846666@ed.ac.uk::1291ada8-5d39-47c2-b5e2-6112eb9aa04a" providerId="AD" clId="Web-{74FD8A49-1C9F-4C99-B18D-CFE0E80839A0}"/>
    <pc:docChg chg="modSld">
      <pc:chgData name="MILNE Ross" userId="S::s1846666@ed.ac.uk::1291ada8-5d39-47c2-b5e2-6112eb9aa04a" providerId="AD" clId="Web-{74FD8A49-1C9F-4C99-B18D-CFE0E80839A0}" dt="2021-06-30T19:42:47.734" v="0"/>
      <pc:docMkLst>
        <pc:docMk/>
      </pc:docMkLst>
      <pc:sldChg chg="addSp">
        <pc:chgData name="MILNE Ross" userId="S::s1846666@ed.ac.uk::1291ada8-5d39-47c2-b5e2-6112eb9aa04a" providerId="AD" clId="Web-{74FD8A49-1C9F-4C99-B18D-CFE0E80839A0}" dt="2021-06-30T19:42:47.734" v="0"/>
        <pc:sldMkLst>
          <pc:docMk/>
          <pc:sldMk cId="3135077613" sldId="269"/>
        </pc:sldMkLst>
        <pc:spChg chg="add">
          <ac:chgData name="MILNE Ross" userId="S::s1846666@ed.ac.uk::1291ada8-5d39-47c2-b5e2-6112eb9aa04a" providerId="AD" clId="Web-{74FD8A49-1C9F-4C99-B18D-CFE0E80839A0}" dt="2021-06-30T19:42:47.734" v="0"/>
          <ac:spMkLst>
            <pc:docMk/>
            <pc:sldMk cId="3135077613" sldId="269"/>
            <ac:spMk id="5" creationId="{CDA01519-981C-4510-B7EF-FAA5FB9CF8B6}"/>
          </ac:spMkLst>
        </pc:spChg>
      </pc:sldChg>
    </pc:docChg>
  </pc:docChgLst>
  <pc:docChgLst>
    <pc:chgData name="CHRONOWSKA Marta" userId="S::s1809921@ed.ac.uk::4cd6a0ad-c500-4ce5-b32a-087d35e149e1" providerId="AD" clId="Web-{6D974B85-ACE0-4F74-8DFB-3ECC021E4CF4}"/>
    <pc:docChg chg="modSld">
      <pc:chgData name="CHRONOWSKA Marta" userId="S::s1809921@ed.ac.uk::4cd6a0ad-c500-4ce5-b32a-087d35e149e1" providerId="AD" clId="Web-{6D974B85-ACE0-4F74-8DFB-3ECC021E4CF4}" dt="2021-04-11T21:06:13.187" v="79" actId="1076"/>
      <pc:docMkLst>
        <pc:docMk/>
      </pc:docMkLst>
      <pc:sldChg chg="modSp">
        <pc:chgData name="CHRONOWSKA Marta" userId="S::s1809921@ed.ac.uk::4cd6a0ad-c500-4ce5-b32a-087d35e149e1" providerId="AD" clId="Web-{6D974B85-ACE0-4F74-8DFB-3ECC021E4CF4}" dt="2021-04-11T21:03:08.825" v="67" actId="20577"/>
        <pc:sldMkLst>
          <pc:docMk/>
          <pc:sldMk cId="4090334130" sldId="262"/>
        </pc:sldMkLst>
        <pc:spChg chg="mod">
          <ac:chgData name="CHRONOWSKA Marta" userId="S::s1809921@ed.ac.uk::4cd6a0ad-c500-4ce5-b32a-087d35e149e1" providerId="AD" clId="Web-{6D974B85-ACE0-4F74-8DFB-3ECC021E4CF4}" dt="2021-04-11T21:03:08.825" v="67" actId="20577"/>
          <ac:spMkLst>
            <pc:docMk/>
            <pc:sldMk cId="4090334130" sldId="262"/>
            <ac:spMk id="2" creationId="{5B47090B-AFF5-476A-A329-CB59D472027E}"/>
          </ac:spMkLst>
        </pc:spChg>
      </pc:sldChg>
      <pc:sldChg chg="modSp addCm">
        <pc:chgData name="CHRONOWSKA Marta" userId="S::s1809921@ed.ac.uk::4cd6a0ad-c500-4ce5-b32a-087d35e149e1" providerId="AD" clId="Web-{6D974B85-ACE0-4F74-8DFB-3ECC021E4CF4}" dt="2021-04-11T21:05:11.271" v="70"/>
        <pc:sldMkLst>
          <pc:docMk/>
          <pc:sldMk cId="3135077613" sldId="269"/>
        </pc:sldMkLst>
        <pc:spChg chg="mod">
          <ac:chgData name="CHRONOWSKA Marta" userId="S::s1809921@ed.ac.uk::4cd6a0ad-c500-4ce5-b32a-087d35e149e1" providerId="AD" clId="Web-{6D974B85-ACE0-4F74-8DFB-3ECC021E4CF4}" dt="2021-04-11T21:03:32.718" v="69" actId="20577"/>
          <ac:spMkLst>
            <pc:docMk/>
            <pc:sldMk cId="3135077613" sldId="269"/>
            <ac:spMk id="2" creationId="{87BFA581-3A1E-4EFF-A136-FCAC56D929D1}"/>
          </ac:spMkLst>
        </pc:spChg>
      </pc:sldChg>
      <pc:sldChg chg="modSp">
        <pc:chgData name="CHRONOWSKA Marta" userId="S::s1809921@ed.ac.uk::4cd6a0ad-c500-4ce5-b32a-087d35e149e1" providerId="AD" clId="Web-{6D974B85-ACE0-4F74-8DFB-3ECC021E4CF4}" dt="2021-04-11T21:01:17.737" v="58" actId="20577"/>
        <pc:sldMkLst>
          <pc:docMk/>
          <pc:sldMk cId="62031000" sldId="271"/>
        </pc:sldMkLst>
        <pc:spChg chg="mod">
          <ac:chgData name="CHRONOWSKA Marta" userId="S::s1809921@ed.ac.uk::4cd6a0ad-c500-4ce5-b32a-087d35e149e1" providerId="AD" clId="Web-{6D974B85-ACE0-4F74-8DFB-3ECC021E4CF4}" dt="2021-04-11T21:01:17.737" v="58" actId="20577"/>
          <ac:spMkLst>
            <pc:docMk/>
            <pc:sldMk cId="62031000" sldId="271"/>
            <ac:spMk id="2" creationId="{2BA225FD-939F-4648-B99E-8FEBB746CA42}"/>
          </ac:spMkLst>
        </pc:spChg>
      </pc:sldChg>
      <pc:sldChg chg="addSp delSp modSp modNotes">
        <pc:chgData name="CHRONOWSKA Marta" userId="S::s1809921@ed.ac.uk::4cd6a0ad-c500-4ce5-b32a-087d35e149e1" providerId="AD" clId="Web-{6D974B85-ACE0-4F74-8DFB-3ECC021E4CF4}" dt="2021-04-11T21:06:13.187" v="79" actId="1076"/>
        <pc:sldMkLst>
          <pc:docMk/>
          <pc:sldMk cId="3282016175" sldId="272"/>
        </pc:sldMkLst>
        <pc:spChg chg="add del mod">
          <ac:chgData name="CHRONOWSKA Marta" userId="S::s1809921@ed.ac.uk::4cd6a0ad-c500-4ce5-b32a-087d35e149e1" providerId="AD" clId="Web-{6D974B85-ACE0-4F74-8DFB-3ECC021E4CF4}" dt="2021-04-11T21:06:03.655" v="73" actId="20577"/>
          <ac:spMkLst>
            <pc:docMk/>
            <pc:sldMk cId="3282016175" sldId="272"/>
            <ac:spMk id="2" creationId="{CEAE9BC6-816B-4ADA-BF08-5D0445C9E38A}"/>
          </ac:spMkLst>
        </pc:spChg>
        <pc:spChg chg="add del mod">
          <ac:chgData name="CHRONOWSKA Marta" userId="S::s1809921@ed.ac.uk::4cd6a0ad-c500-4ce5-b32a-087d35e149e1" providerId="AD" clId="Web-{6D974B85-ACE0-4F74-8DFB-3ECC021E4CF4}" dt="2021-04-11T21:06:00.780" v="72"/>
          <ac:spMkLst>
            <pc:docMk/>
            <pc:sldMk cId="3282016175" sldId="272"/>
            <ac:spMk id="8" creationId="{183D9748-6805-48C2-9445-F9468D891495}"/>
          </ac:spMkLst>
        </pc:spChg>
        <pc:graphicFrameChg chg="mod">
          <ac:chgData name="CHRONOWSKA Marta" userId="S::s1809921@ed.ac.uk::4cd6a0ad-c500-4ce5-b32a-087d35e149e1" providerId="AD" clId="Web-{6D974B85-ACE0-4F74-8DFB-3ECC021E4CF4}" dt="2021-04-11T21:06:13.187" v="79" actId="1076"/>
          <ac:graphicFrameMkLst>
            <pc:docMk/>
            <pc:sldMk cId="3282016175" sldId="272"/>
            <ac:graphicFrameMk id="4" creationId="{62E6330F-DC45-4318-94D1-97657DF7BFD6}"/>
          </ac:graphicFrameMkLst>
        </pc:graphicFrameChg>
      </pc:sldChg>
      <pc:sldChg chg="modSp">
        <pc:chgData name="CHRONOWSKA Marta" userId="S::s1809921@ed.ac.uk::4cd6a0ad-c500-4ce5-b32a-087d35e149e1" providerId="AD" clId="Web-{6D974B85-ACE0-4F74-8DFB-3ECC021E4CF4}" dt="2021-04-11T21:01:28.113" v="65" actId="20577"/>
        <pc:sldMkLst>
          <pc:docMk/>
          <pc:sldMk cId="949228738" sldId="273"/>
        </pc:sldMkLst>
        <pc:spChg chg="mod">
          <ac:chgData name="CHRONOWSKA Marta" userId="S::s1809921@ed.ac.uk::4cd6a0ad-c500-4ce5-b32a-087d35e149e1" providerId="AD" clId="Web-{6D974B85-ACE0-4F74-8DFB-3ECC021E4CF4}" dt="2021-04-11T21:01:28.113" v="65" actId="20577"/>
          <ac:spMkLst>
            <pc:docMk/>
            <pc:sldMk cId="949228738" sldId="273"/>
            <ac:spMk id="2" creationId="{C8A90932-0114-42A9-B605-24D87A016A5E}"/>
          </ac:spMkLst>
        </pc:spChg>
      </pc:sldChg>
      <pc:sldChg chg="modSp modNotes">
        <pc:chgData name="CHRONOWSKA Marta" userId="S::s1809921@ed.ac.uk::4cd6a0ad-c500-4ce5-b32a-087d35e149e1" providerId="AD" clId="Web-{6D974B85-ACE0-4F74-8DFB-3ECC021E4CF4}" dt="2021-04-11T21:00:36.750" v="35" actId="1076"/>
        <pc:sldMkLst>
          <pc:docMk/>
          <pc:sldMk cId="102930222" sldId="275"/>
        </pc:sldMkLst>
        <pc:spChg chg="mod">
          <ac:chgData name="CHRONOWSKA Marta" userId="S::s1809921@ed.ac.uk::4cd6a0ad-c500-4ce5-b32a-087d35e149e1" providerId="AD" clId="Web-{6D974B85-ACE0-4F74-8DFB-3ECC021E4CF4}" dt="2021-04-11T20:59:17.729" v="1" actId="20577"/>
          <ac:spMkLst>
            <pc:docMk/>
            <pc:sldMk cId="102930222" sldId="275"/>
            <ac:spMk id="3" creationId="{87C5B5E9-69CF-B843-8AF9-1785DC0B9751}"/>
          </ac:spMkLst>
        </pc:spChg>
        <pc:spChg chg="mod">
          <ac:chgData name="CHRONOWSKA Marta" userId="S::s1809921@ed.ac.uk::4cd6a0ad-c500-4ce5-b32a-087d35e149e1" providerId="AD" clId="Web-{6D974B85-ACE0-4F74-8DFB-3ECC021E4CF4}" dt="2021-04-11T21:00:36.734" v="34" actId="1076"/>
          <ac:spMkLst>
            <pc:docMk/>
            <pc:sldMk cId="102930222" sldId="275"/>
            <ac:spMk id="4" creationId="{4E48987F-1023-2E42-8B17-C4D388AB431A}"/>
          </ac:spMkLst>
        </pc:spChg>
        <pc:spChg chg="mod">
          <ac:chgData name="CHRONOWSKA Marta" userId="S::s1809921@ed.ac.uk::4cd6a0ad-c500-4ce5-b32a-087d35e149e1" providerId="AD" clId="Web-{6D974B85-ACE0-4F74-8DFB-3ECC021E4CF4}" dt="2021-04-11T20:59:45.997" v="24" actId="1076"/>
          <ac:spMkLst>
            <pc:docMk/>
            <pc:sldMk cId="102930222" sldId="275"/>
            <ac:spMk id="5" creationId="{FF11B08B-40A8-9346-9406-E752031F4F19}"/>
          </ac:spMkLst>
        </pc:spChg>
        <pc:spChg chg="mod">
          <ac:chgData name="CHRONOWSKA Marta" userId="S::s1809921@ed.ac.uk::4cd6a0ad-c500-4ce5-b32a-087d35e149e1" providerId="AD" clId="Web-{6D974B85-ACE0-4F74-8DFB-3ECC021E4CF4}" dt="2021-04-11T21:00:02.513" v="29" actId="1076"/>
          <ac:spMkLst>
            <pc:docMk/>
            <pc:sldMk cId="102930222" sldId="275"/>
            <ac:spMk id="8" creationId="{FE81FFD2-7AF9-384F-8147-40A209DEE2A0}"/>
          </ac:spMkLst>
        </pc:spChg>
        <pc:spChg chg="mod">
          <ac:chgData name="CHRONOWSKA Marta" userId="S::s1809921@ed.ac.uk::4cd6a0ad-c500-4ce5-b32a-087d35e149e1" providerId="AD" clId="Web-{6D974B85-ACE0-4F74-8DFB-3ECC021E4CF4}" dt="2021-04-11T21:00:08.170" v="30" actId="1076"/>
          <ac:spMkLst>
            <pc:docMk/>
            <pc:sldMk cId="102930222" sldId="275"/>
            <ac:spMk id="10" creationId="{9B21FDBF-F70E-CD43-9A27-92B00B36B86C}"/>
          </ac:spMkLst>
        </pc:spChg>
        <pc:spChg chg="mod">
          <ac:chgData name="CHRONOWSKA Marta" userId="S::s1809921@ed.ac.uk::4cd6a0ad-c500-4ce5-b32a-087d35e149e1" providerId="AD" clId="Web-{6D974B85-ACE0-4F74-8DFB-3ECC021E4CF4}" dt="2021-04-11T21:00:13.951" v="31" actId="1076"/>
          <ac:spMkLst>
            <pc:docMk/>
            <pc:sldMk cId="102930222" sldId="275"/>
            <ac:spMk id="11" creationId="{C5EFA0E5-C257-744E-AB60-55ABF1D8D104}"/>
          </ac:spMkLst>
        </pc:spChg>
        <pc:spChg chg="mod">
          <ac:chgData name="CHRONOWSKA Marta" userId="S::s1809921@ed.ac.uk::4cd6a0ad-c500-4ce5-b32a-087d35e149e1" providerId="AD" clId="Web-{6D974B85-ACE0-4F74-8DFB-3ECC021E4CF4}" dt="2021-04-11T21:00:18.874" v="32" actId="1076"/>
          <ac:spMkLst>
            <pc:docMk/>
            <pc:sldMk cId="102930222" sldId="275"/>
            <ac:spMk id="12" creationId="{86D415D3-D256-F949-9B9A-33206AD53076}"/>
          </ac:spMkLst>
        </pc:spChg>
        <pc:picChg chg="mod">
          <ac:chgData name="CHRONOWSKA Marta" userId="S::s1809921@ed.ac.uk::4cd6a0ad-c500-4ce5-b32a-087d35e149e1" providerId="AD" clId="Web-{6D974B85-ACE0-4F74-8DFB-3ECC021E4CF4}" dt="2021-04-11T21:00:36.750" v="35" actId="1076"/>
          <ac:picMkLst>
            <pc:docMk/>
            <pc:sldMk cId="102930222" sldId="275"/>
            <ac:picMk id="1026" creationId="{5E8EE152-724D-8B4F-B7D7-494A94349B56}"/>
          </ac:picMkLst>
        </pc:picChg>
        <pc:picChg chg="mod">
          <ac:chgData name="CHRONOWSKA Marta" userId="S::s1809921@ed.ac.uk::4cd6a0ad-c500-4ce5-b32a-087d35e149e1" providerId="AD" clId="Web-{6D974B85-ACE0-4F74-8DFB-3ECC021E4CF4}" dt="2021-04-11T20:59:45.965" v="20" actId="1076"/>
          <ac:picMkLst>
            <pc:docMk/>
            <pc:sldMk cId="102930222" sldId="275"/>
            <ac:picMk id="1033" creationId="{8FE2734C-5D14-4242-B227-96EF17F8591D}"/>
          </ac:picMkLst>
        </pc:picChg>
        <pc:picChg chg="mod">
          <ac:chgData name="CHRONOWSKA Marta" userId="S::s1809921@ed.ac.uk::4cd6a0ad-c500-4ce5-b32a-087d35e149e1" providerId="AD" clId="Web-{6D974B85-ACE0-4F74-8DFB-3ECC021E4CF4}" dt="2021-04-11T20:59:45.981" v="21" actId="1076"/>
          <ac:picMkLst>
            <pc:docMk/>
            <pc:sldMk cId="102930222" sldId="275"/>
            <ac:picMk id="1034" creationId="{9FFA1058-AE7E-B940-B5E0-E5B80B935BDC}"/>
          </ac:picMkLst>
        </pc:picChg>
        <pc:picChg chg="mod">
          <ac:chgData name="CHRONOWSKA Marta" userId="S::s1809921@ed.ac.uk::4cd6a0ad-c500-4ce5-b32a-087d35e149e1" providerId="AD" clId="Web-{6D974B85-ACE0-4F74-8DFB-3ECC021E4CF4}" dt="2021-04-11T20:59:45.981" v="22" actId="1076"/>
          <ac:picMkLst>
            <pc:docMk/>
            <pc:sldMk cId="102930222" sldId="275"/>
            <ac:picMk id="1035" creationId="{CAC06787-5660-3242-84F3-8EC13A7161C0}"/>
          </ac:picMkLst>
        </pc:picChg>
        <pc:picChg chg="mod">
          <ac:chgData name="CHRONOWSKA Marta" userId="S::s1809921@ed.ac.uk::4cd6a0ad-c500-4ce5-b32a-087d35e149e1" providerId="AD" clId="Web-{6D974B85-ACE0-4F74-8DFB-3ECC021E4CF4}" dt="2021-04-11T20:59:45.997" v="23" actId="1076"/>
          <ac:picMkLst>
            <pc:docMk/>
            <pc:sldMk cId="102930222" sldId="275"/>
            <ac:picMk id="1036" creationId="{44D9AC8A-FC21-AF43-B69A-606581A27547}"/>
          </ac:picMkLst>
        </pc:picChg>
      </pc:sldChg>
    </pc:docChg>
  </pc:docChgLst>
  <pc:docChgLst>
    <pc:chgData name="CHRONOWSKA Marta" userId="S::s1809921@ed.ac.uk::4cd6a0ad-c500-4ce5-b32a-087d35e149e1" providerId="AD" clId="Web-{B906A5B1-0521-4A38-A0D8-59E9137988E1}"/>
    <pc:docChg chg="modSld">
      <pc:chgData name="CHRONOWSKA Marta" userId="S::s1809921@ed.ac.uk::4cd6a0ad-c500-4ce5-b32a-087d35e149e1" providerId="AD" clId="Web-{B906A5B1-0521-4A38-A0D8-59E9137988E1}" dt="2021-04-11T21:37:51.331" v="521" actId="1076"/>
      <pc:docMkLst>
        <pc:docMk/>
      </pc:docMkLst>
      <pc:sldChg chg="addSp delSp modSp modNotes">
        <pc:chgData name="CHRONOWSKA Marta" userId="S::s1809921@ed.ac.uk::4cd6a0ad-c500-4ce5-b32a-087d35e149e1" providerId="AD" clId="Web-{B906A5B1-0521-4A38-A0D8-59E9137988E1}" dt="2021-04-11T21:37:51.331" v="521" actId="1076"/>
        <pc:sldMkLst>
          <pc:docMk/>
          <pc:sldMk cId="3071680097" sldId="268"/>
        </pc:sldMkLst>
        <pc:spChg chg="mod">
          <ac:chgData name="CHRONOWSKA Marta" userId="S::s1809921@ed.ac.uk::4cd6a0ad-c500-4ce5-b32a-087d35e149e1" providerId="AD" clId="Web-{B906A5B1-0521-4A38-A0D8-59E9137988E1}" dt="2021-04-11T21:08:55.636" v="12" actId="20577"/>
          <ac:spMkLst>
            <pc:docMk/>
            <pc:sldMk cId="3071680097" sldId="268"/>
            <ac:spMk id="2" creationId="{70597CD3-8885-4457-ADCA-864F9F7D6F3E}"/>
          </ac:spMkLst>
        </pc:spChg>
        <pc:spChg chg="add del mod">
          <ac:chgData name="CHRONOWSKA Marta" userId="S::s1809921@ed.ac.uk::4cd6a0ad-c500-4ce5-b32a-087d35e149e1" providerId="AD" clId="Web-{B906A5B1-0521-4A38-A0D8-59E9137988E1}" dt="2021-04-11T21:37:38.518" v="520" actId="20577"/>
          <ac:spMkLst>
            <pc:docMk/>
            <pc:sldMk cId="3071680097" sldId="268"/>
            <ac:spMk id="3" creationId="{3B2C230D-6E3A-45E8-994E-C27139FAC0C7}"/>
          </ac:spMkLst>
        </pc:spChg>
        <pc:spChg chg="add del mod">
          <ac:chgData name="CHRONOWSKA Marta" userId="S::s1809921@ed.ac.uk::4cd6a0ad-c500-4ce5-b32a-087d35e149e1" providerId="AD" clId="Web-{B906A5B1-0521-4A38-A0D8-59E9137988E1}" dt="2021-04-11T21:10:36.403" v="60"/>
          <ac:spMkLst>
            <pc:docMk/>
            <pc:sldMk cId="3071680097" sldId="268"/>
            <ac:spMk id="5" creationId="{188B0A3B-DA52-4498-BE85-6F061289E029}"/>
          </ac:spMkLst>
        </pc:spChg>
        <pc:picChg chg="add mod">
          <ac:chgData name="CHRONOWSKA Marta" userId="S::s1809921@ed.ac.uk::4cd6a0ad-c500-4ce5-b32a-087d35e149e1" providerId="AD" clId="Web-{B906A5B1-0521-4A38-A0D8-59E9137988E1}" dt="2021-04-11T21:37:51.331" v="521" actId="1076"/>
          <ac:picMkLst>
            <pc:docMk/>
            <pc:sldMk cId="3071680097" sldId="268"/>
            <ac:picMk id="6" creationId="{5558982D-BDEB-4E43-8EB2-D25421A77968}"/>
          </ac:picMkLst>
        </pc:picChg>
      </pc:sldChg>
      <pc:sldChg chg="modSp">
        <pc:chgData name="CHRONOWSKA Marta" userId="S::s1809921@ed.ac.uk::4cd6a0ad-c500-4ce5-b32a-087d35e149e1" providerId="AD" clId="Web-{B906A5B1-0521-4A38-A0D8-59E9137988E1}" dt="2021-04-11T21:08:20.963" v="6" actId="1076"/>
        <pc:sldMkLst>
          <pc:docMk/>
          <pc:sldMk cId="3282016175" sldId="272"/>
        </pc:sldMkLst>
        <pc:spChg chg="mod">
          <ac:chgData name="CHRONOWSKA Marta" userId="S::s1809921@ed.ac.uk::4cd6a0ad-c500-4ce5-b32a-087d35e149e1" providerId="AD" clId="Web-{B906A5B1-0521-4A38-A0D8-59E9137988E1}" dt="2021-04-11T21:08:17.822" v="5" actId="1076"/>
          <ac:spMkLst>
            <pc:docMk/>
            <pc:sldMk cId="3282016175" sldId="272"/>
            <ac:spMk id="3" creationId="{397D591D-410A-4A31-A804-E3C1690E5B2D}"/>
          </ac:spMkLst>
        </pc:spChg>
        <pc:spChg chg="mod">
          <ac:chgData name="CHRONOWSKA Marta" userId="S::s1809921@ed.ac.uk::4cd6a0ad-c500-4ce5-b32a-087d35e149e1" providerId="AD" clId="Web-{B906A5B1-0521-4A38-A0D8-59E9137988E1}" dt="2021-04-11T21:08:20.963" v="6" actId="1076"/>
          <ac:spMkLst>
            <pc:docMk/>
            <pc:sldMk cId="3282016175" sldId="272"/>
            <ac:spMk id="5" creationId="{88281176-E64B-4611-9A3A-79D6BF868280}"/>
          </ac:spMkLst>
        </pc:spChg>
        <pc:spChg chg="mod">
          <ac:chgData name="CHRONOWSKA Marta" userId="S::s1809921@ed.ac.uk::4cd6a0ad-c500-4ce5-b32a-087d35e149e1" providerId="AD" clId="Web-{B906A5B1-0521-4A38-A0D8-59E9137988E1}" dt="2021-04-11T21:08:11.541" v="4" actId="1076"/>
          <ac:spMkLst>
            <pc:docMk/>
            <pc:sldMk cId="3282016175" sldId="272"/>
            <ac:spMk id="6" creationId="{E7C7E641-60CD-4648-BC5A-1277B27DCC4E}"/>
          </ac:spMkLst>
        </pc:spChg>
        <pc:graphicFrameChg chg="mod">
          <ac:chgData name="CHRONOWSKA Marta" userId="S::s1809921@ed.ac.uk::4cd6a0ad-c500-4ce5-b32a-087d35e149e1" providerId="AD" clId="Web-{B906A5B1-0521-4A38-A0D8-59E9137988E1}" dt="2021-04-11T21:08:04.916" v="3" actId="1076"/>
          <ac:graphicFrameMkLst>
            <pc:docMk/>
            <pc:sldMk cId="3282016175" sldId="272"/>
            <ac:graphicFrameMk id="4" creationId="{62E6330F-DC45-4318-94D1-97657DF7BFD6}"/>
          </ac:graphicFrameMkLst>
        </pc:graphicFrameChg>
      </pc:sldChg>
    </pc:docChg>
  </pc:docChgLst>
  <pc:docChgLst>
    <pc:chgData name="CHRONOWSKA Marta" userId="S::s1809921@ed.ac.uk::4cd6a0ad-c500-4ce5-b32a-087d35e149e1" providerId="AD" clId="Web-{8A250A76-3311-4BBA-B385-C50A89CA90FD}"/>
    <pc:docChg chg="delSld modSld">
      <pc:chgData name="CHRONOWSKA Marta" userId="S::s1809921@ed.ac.uk::4cd6a0ad-c500-4ce5-b32a-087d35e149e1" providerId="AD" clId="Web-{8A250A76-3311-4BBA-B385-C50A89CA90FD}" dt="2021-04-11T21:48:24.966" v="95"/>
      <pc:docMkLst>
        <pc:docMk/>
      </pc:docMkLst>
      <pc:sldChg chg="modSp">
        <pc:chgData name="CHRONOWSKA Marta" userId="S::s1809921@ed.ac.uk::4cd6a0ad-c500-4ce5-b32a-087d35e149e1" providerId="AD" clId="Web-{8A250A76-3311-4BBA-B385-C50A89CA90FD}" dt="2021-04-11T21:41:40.473" v="14" actId="20577"/>
        <pc:sldMkLst>
          <pc:docMk/>
          <pc:sldMk cId="3736113339" sldId="256"/>
        </pc:sldMkLst>
        <pc:spChg chg="mod">
          <ac:chgData name="CHRONOWSKA Marta" userId="S::s1809921@ed.ac.uk::4cd6a0ad-c500-4ce5-b32a-087d35e149e1" providerId="AD" clId="Web-{8A250A76-3311-4BBA-B385-C50A89CA90FD}" dt="2021-04-11T21:41:40.473" v="14" actId="20577"/>
          <ac:spMkLst>
            <pc:docMk/>
            <pc:sldMk cId="3736113339" sldId="256"/>
            <ac:spMk id="3" creationId="{F10C3E3C-C6CD-45B8-933C-69930CEBB679}"/>
          </ac:spMkLst>
        </pc:spChg>
      </pc:sldChg>
      <pc:sldChg chg="del">
        <pc:chgData name="CHRONOWSKA Marta" userId="S::s1809921@ed.ac.uk::4cd6a0ad-c500-4ce5-b32a-087d35e149e1" providerId="AD" clId="Web-{8A250A76-3311-4BBA-B385-C50A89CA90FD}" dt="2021-04-11T21:46:04.216" v="83"/>
        <pc:sldMkLst>
          <pc:docMk/>
          <pc:sldMk cId="3070749551" sldId="258"/>
        </pc:sldMkLst>
      </pc:sldChg>
      <pc:sldChg chg="modSp addCm modNotes">
        <pc:chgData name="CHRONOWSKA Marta" userId="S::s1809921@ed.ac.uk::4cd6a0ad-c500-4ce5-b32a-087d35e149e1" providerId="AD" clId="Web-{8A250A76-3311-4BBA-B385-C50A89CA90FD}" dt="2021-04-11T21:48:24.966" v="95"/>
        <pc:sldMkLst>
          <pc:docMk/>
          <pc:sldMk cId="1874930912" sldId="259"/>
        </pc:sldMkLst>
        <pc:spChg chg="mod">
          <ac:chgData name="CHRONOWSKA Marta" userId="S::s1809921@ed.ac.uk::4cd6a0ad-c500-4ce5-b32a-087d35e149e1" providerId="AD" clId="Web-{8A250A76-3311-4BBA-B385-C50A89CA90FD}" dt="2021-04-11T21:47:50.740" v="94" actId="14100"/>
          <ac:spMkLst>
            <pc:docMk/>
            <pc:sldMk cId="1874930912" sldId="259"/>
            <ac:spMk id="3" creationId="{132CDFCA-3F68-4E2A-91D2-2A93C03D0F6B}"/>
          </ac:spMkLst>
        </pc:spChg>
      </pc:sldChg>
      <pc:sldChg chg="del">
        <pc:chgData name="CHRONOWSKA Marta" userId="S::s1809921@ed.ac.uk::4cd6a0ad-c500-4ce5-b32a-087d35e149e1" providerId="AD" clId="Web-{8A250A76-3311-4BBA-B385-C50A89CA90FD}" dt="2021-04-11T21:45:59.138" v="81"/>
        <pc:sldMkLst>
          <pc:docMk/>
          <pc:sldMk cId="1937531535" sldId="260"/>
        </pc:sldMkLst>
      </pc:sldChg>
      <pc:sldChg chg="modSp">
        <pc:chgData name="CHRONOWSKA Marta" userId="S::s1809921@ed.ac.uk::4cd6a0ad-c500-4ce5-b32a-087d35e149e1" providerId="AD" clId="Web-{8A250A76-3311-4BBA-B385-C50A89CA90FD}" dt="2021-04-11T21:44:52.715" v="68" actId="14100"/>
        <pc:sldMkLst>
          <pc:docMk/>
          <pc:sldMk cId="1343211644" sldId="261"/>
        </pc:sldMkLst>
        <pc:spChg chg="mod">
          <ac:chgData name="CHRONOWSKA Marta" userId="S::s1809921@ed.ac.uk::4cd6a0ad-c500-4ce5-b32a-087d35e149e1" providerId="AD" clId="Web-{8A250A76-3311-4BBA-B385-C50A89CA90FD}" dt="2021-04-11T21:43:53.448" v="60" actId="1076"/>
          <ac:spMkLst>
            <pc:docMk/>
            <pc:sldMk cId="1343211644" sldId="261"/>
            <ac:spMk id="2" creationId="{5B47090B-AFF5-476A-A329-CB59D472027E}"/>
          </ac:spMkLst>
        </pc:spChg>
        <pc:graphicFrameChg chg="mod">
          <ac:chgData name="CHRONOWSKA Marta" userId="S::s1809921@ed.ac.uk::4cd6a0ad-c500-4ce5-b32a-087d35e149e1" providerId="AD" clId="Web-{8A250A76-3311-4BBA-B385-C50A89CA90FD}" dt="2021-04-11T21:44:07.229" v="62" actId="14100"/>
          <ac:graphicFrameMkLst>
            <pc:docMk/>
            <pc:sldMk cId="1343211644" sldId="261"/>
            <ac:graphicFrameMk id="7" creationId="{72470769-1153-49D8-96D3-0271895AF6A5}"/>
          </ac:graphicFrameMkLst>
        </pc:graphicFrameChg>
        <pc:cxnChg chg="mod">
          <ac:chgData name="CHRONOWSKA Marta" userId="S::s1809921@ed.ac.uk::4cd6a0ad-c500-4ce5-b32a-087d35e149e1" providerId="AD" clId="Web-{8A250A76-3311-4BBA-B385-C50A89CA90FD}" dt="2021-04-11T21:44:52.715" v="68" actId="14100"/>
          <ac:cxnSpMkLst>
            <pc:docMk/>
            <pc:sldMk cId="1343211644" sldId="261"/>
            <ac:cxnSpMk id="4" creationId="{6BA3BDA6-8ADF-4FC4-902D-464CF25B71E6}"/>
          </ac:cxnSpMkLst>
        </pc:cxnChg>
      </pc:sldChg>
      <pc:sldChg chg="del">
        <pc:chgData name="CHRONOWSKA Marta" userId="S::s1809921@ed.ac.uk::4cd6a0ad-c500-4ce5-b32a-087d35e149e1" providerId="AD" clId="Web-{8A250A76-3311-4BBA-B385-C50A89CA90FD}" dt="2021-04-11T21:46:02.044" v="82"/>
        <pc:sldMkLst>
          <pc:docMk/>
          <pc:sldMk cId="3992988977" sldId="264"/>
        </pc:sldMkLst>
      </pc:sldChg>
      <pc:sldChg chg="modSp">
        <pc:chgData name="CHRONOWSKA Marta" userId="S::s1809921@ed.ac.uk::4cd6a0ad-c500-4ce5-b32a-087d35e149e1" providerId="AD" clId="Web-{8A250A76-3311-4BBA-B385-C50A89CA90FD}" dt="2021-04-11T21:42:10.711" v="18" actId="20577"/>
        <pc:sldMkLst>
          <pc:docMk/>
          <pc:sldMk cId="3071680097" sldId="268"/>
        </pc:sldMkLst>
        <pc:spChg chg="mod">
          <ac:chgData name="CHRONOWSKA Marta" userId="S::s1809921@ed.ac.uk::4cd6a0ad-c500-4ce5-b32a-087d35e149e1" providerId="AD" clId="Web-{8A250A76-3311-4BBA-B385-C50A89CA90FD}" dt="2021-04-11T21:42:10.711" v="18" actId="20577"/>
          <ac:spMkLst>
            <pc:docMk/>
            <pc:sldMk cId="3071680097" sldId="268"/>
            <ac:spMk id="3" creationId="{3B2C230D-6E3A-45E8-994E-C27139FAC0C7}"/>
          </ac:spMkLst>
        </pc:spChg>
      </pc:sldChg>
      <pc:sldChg chg="modSp">
        <pc:chgData name="CHRONOWSKA Marta" userId="S::s1809921@ed.ac.uk::4cd6a0ad-c500-4ce5-b32a-087d35e149e1" providerId="AD" clId="Web-{8A250A76-3311-4BBA-B385-C50A89CA90FD}" dt="2021-04-11T21:45:47.341" v="80" actId="20577"/>
        <pc:sldMkLst>
          <pc:docMk/>
          <pc:sldMk cId="4136646291" sldId="280"/>
        </pc:sldMkLst>
        <pc:spChg chg="mod">
          <ac:chgData name="CHRONOWSKA Marta" userId="S::s1809921@ed.ac.uk::4cd6a0ad-c500-4ce5-b32a-087d35e149e1" providerId="AD" clId="Web-{8A250A76-3311-4BBA-B385-C50A89CA90FD}" dt="2021-04-11T21:45:47.341" v="80" actId="20577"/>
          <ac:spMkLst>
            <pc:docMk/>
            <pc:sldMk cId="4136646291" sldId="280"/>
            <ac:spMk id="8" creationId="{279E02C0-A744-4AC7-A7A6-F322473B2FBE}"/>
          </ac:spMkLst>
        </pc:spChg>
        <pc:graphicFrameChg chg="mod">
          <ac:chgData name="CHRONOWSKA Marta" userId="S::s1809921@ed.ac.uk::4cd6a0ad-c500-4ce5-b32a-087d35e149e1" providerId="AD" clId="Web-{8A250A76-3311-4BBA-B385-C50A89CA90FD}" dt="2021-04-11T21:45:34.810" v="78" actId="1076"/>
          <ac:graphicFrameMkLst>
            <pc:docMk/>
            <pc:sldMk cId="4136646291" sldId="280"/>
            <ac:graphicFrameMk id="22" creationId="{D924BF93-EBF6-4BC9-85C5-86B0C8BD57B5}"/>
          </ac:graphicFrameMkLst>
        </pc:graphicFrameChg>
      </pc:sldChg>
      <pc:sldChg chg="modSp">
        <pc:chgData name="CHRONOWSKA Marta" userId="S::s1809921@ed.ac.uk::4cd6a0ad-c500-4ce5-b32a-087d35e149e1" providerId="AD" clId="Web-{8A250A76-3311-4BBA-B385-C50A89CA90FD}" dt="2021-04-11T21:44:01.932" v="61" actId="20577"/>
        <pc:sldMkLst>
          <pc:docMk/>
          <pc:sldMk cId="3410110864" sldId="283"/>
        </pc:sldMkLst>
        <pc:spChg chg="mod">
          <ac:chgData name="CHRONOWSKA Marta" userId="S::s1809921@ed.ac.uk::4cd6a0ad-c500-4ce5-b32a-087d35e149e1" providerId="AD" clId="Web-{8A250A76-3311-4BBA-B385-C50A89CA90FD}" dt="2021-04-11T21:44:01.932" v="61" actId="20577"/>
          <ac:spMkLst>
            <pc:docMk/>
            <pc:sldMk cId="3410110864" sldId="283"/>
            <ac:spMk id="2" creationId="{3B2A8D8B-A6BD-4B44-A13C-23BB8F72B491}"/>
          </ac:spMkLst>
        </pc:spChg>
      </pc:sldChg>
    </pc:docChg>
  </pc:docChgLst>
  <pc:docChgLst>
    <pc:chgData name="MILNE Ross" userId="S::s1846666@ed.ac.uk::1291ada8-5d39-47c2-b5e2-6112eb9aa04a" providerId="AD" clId="Web-{90A5D84A-32EB-431E-BF58-5F7ED6FC1CE6}"/>
    <pc:docChg chg="modSld">
      <pc:chgData name="MILNE Ross" userId="S::s1846666@ed.ac.uk::1291ada8-5d39-47c2-b5e2-6112eb9aa04a" providerId="AD" clId="Web-{90A5D84A-32EB-431E-BF58-5F7ED6FC1CE6}" dt="2021-04-11T15:19:53.542" v="80" actId="1076"/>
      <pc:docMkLst>
        <pc:docMk/>
      </pc:docMkLst>
      <pc:sldChg chg="modSp">
        <pc:chgData name="MILNE Ross" userId="S::s1846666@ed.ac.uk::1291ada8-5d39-47c2-b5e2-6112eb9aa04a" providerId="AD" clId="Web-{90A5D84A-32EB-431E-BF58-5F7ED6FC1CE6}" dt="2021-04-11T14:50:08.796" v="9" actId="1076"/>
        <pc:sldMkLst>
          <pc:docMk/>
          <pc:sldMk cId="3736113339" sldId="256"/>
        </pc:sldMkLst>
        <pc:spChg chg="mod">
          <ac:chgData name="MILNE Ross" userId="S::s1846666@ed.ac.uk::1291ada8-5d39-47c2-b5e2-6112eb9aa04a" providerId="AD" clId="Web-{90A5D84A-32EB-431E-BF58-5F7ED6FC1CE6}" dt="2021-04-11T14:50:08.796" v="9" actId="1076"/>
          <ac:spMkLst>
            <pc:docMk/>
            <pc:sldMk cId="3736113339" sldId="256"/>
            <ac:spMk id="2" creationId="{5141BEDA-C861-447E-B160-946E5985635B}"/>
          </ac:spMkLst>
        </pc:spChg>
        <pc:spChg chg="mod">
          <ac:chgData name="MILNE Ross" userId="S::s1846666@ed.ac.uk::1291ada8-5d39-47c2-b5e2-6112eb9aa04a" providerId="AD" clId="Web-{90A5D84A-32EB-431E-BF58-5F7ED6FC1CE6}" dt="2021-04-11T14:49:33.171" v="4" actId="1076"/>
          <ac:spMkLst>
            <pc:docMk/>
            <pc:sldMk cId="3736113339" sldId="256"/>
            <ac:spMk id="3" creationId="{F10C3E3C-C6CD-45B8-933C-69930CEBB679}"/>
          </ac:spMkLst>
        </pc:spChg>
      </pc:sldChg>
      <pc:sldChg chg="addSp modSp">
        <pc:chgData name="MILNE Ross" userId="S::s1846666@ed.ac.uk::1291ada8-5d39-47c2-b5e2-6112eb9aa04a" providerId="AD" clId="Web-{90A5D84A-32EB-431E-BF58-5F7ED6FC1CE6}" dt="2021-04-11T15:19:53.542" v="80" actId="1076"/>
        <pc:sldMkLst>
          <pc:docMk/>
          <pc:sldMk cId="3498711415" sldId="257"/>
        </pc:sldMkLst>
        <pc:spChg chg="mod">
          <ac:chgData name="MILNE Ross" userId="S::s1846666@ed.ac.uk::1291ada8-5d39-47c2-b5e2-6112eb9aa04a" providerId="AD" clId="Web-{90A5D84A-32EB-431E-BF58-5F7ED6FC1CE6}" dt="2021-04-11T15:19:21.651" v="67" actId="14100"/>
          <ac:spMkLst>
            <pc:docMk/>
            <pc:sldMk cId="3498711415" sldId="257"/>
            <ac:spMk id="2" creationId="{C8A90932-0114-42A9-B605-24D87A016A5E}"/>
          </ac:spMkLst>
        </pc:spChg>
        <pc:picChg chg="add mod">
          <ac:chgData name="MILNE Ross" userId="S::s1846666@ed.ac.uk::1291ada8-5d39-47c2-b5e2-6112eb9aa04a" providerId="AD" clId="Web-{90A5D84A-32EB-431E-BF58-5F7ED6FC1CE6}" dt="2021-04-11T15:19:45.808" v="77" actId="14100"/>
          <ac:picMkLst>
            <pc:docMk/>
            <pc:sldMk cId="3498711415" sldId="257"/>
            <ac:picMk id="3" creationId="{24726247-EC09-4A8B-9F43-9B8E7E29A903}"/>
          </ac:picMkLst>
        </pc:picChg>
        <pc:picChg chg="mod">
          <ac:chgData name="MILNE Ross" userId="S::s1846666@ed.ac.uk::1291ada8-5d39-47c2-b5e2-6112eb9aa04a" providerId="AD" clId="Web-{90A5D84A-32EB-431E-BF58-5F7ED6FC1CE6}" dt="2021-04-11T15:19:53.542" v="80" actId="1076"/>
          <ac:picMkLst>
            <pc:docMk/>
            <pc:sldMk cId="3498711415" sldId="257"/>
            <ac:picMk id="5" creationId="{BA55414C-01D8-47DA-9A22-C1D9C2F065A6}"/>
          </ac:picMkLst>
        </pc:picChg>
        <pc:picChg chg="mod">
          <ac:chgData name="MILNE Ross" userId="S::s1846666@ed.ac.uk::1291ada8-5d39-47c2-b5e2-6112eb9aa04a" providerId="AD" clId="Web-{90A5D84A-32EB-431E-BF58-5F7ED6FC1CE6}" dt="2021-04-11T15:19:42.073" v="75" actId="14100"/>
          <ac:picMkLst>
            <pc:docMk/>
            <pc:sldMk cId="3498711415" sldId="257"/>
            <ac:picMk id="11" creationId="{D9A95DCD-6E8A-47F2-B4C6-34DB594BC414}"/>
          </ac:picMkLst>
        </pc:picChg>
      </pc:sldChg>
      <pc:sldChg chg="modSp modNotes">
        <pc:chgData name="MILNE Ross" userId="S::s1846666@ed.ac.uk::1291ada8-5d39-47c2-b5e2-6112eb9aa04a" providerId="AD" clId="Web-{90A5D84A-32EB-431E-BF58-5F7ED6FC1CE6}" dt="2021-04-11T15:04:48.164" v="62" actId="1076"/>
        <pc:sldMkLst>
          <pc:docMk/>
          <pc:sldMk cId="949228738" sldId="273"/>
        </pc:sldMkLst>
        <pc:spChg chg="mod">
          <ac:chgData name="MILNE Ross" userId="S::s1846666@ed.ac.uk::1291ada8-5d39-47c2-b5e2-6112eb9aa04a" providerId="AD" clId="Web-{90A5D84A-32EB-431E-BF58-5F7ED6FC1CE6}" dt="2021-04-11T14:51:41.173" v="29" actId="1076"/>
          <ac:spMkLst>
            <pc:docMk/>
            <pc:sldMk cId="949228738" sldId="273"/>
            <ac:spMk id="12" creationId="{679D1414-9475-4176-BA8F-91D6F029EEE5}"/>
          </ac:spMkLst>
        </pc:spChg>
        <pc:spChg chg="mod">
          <ac:chgData name="MILNE Ross" userId="S::s1846666@ed.ac.uk::1291ada8-5d39-47c2-b5e2-6112eb9aa04a" providerId="AD" clId="Web-{90A5D84A-32EB-431E-BF58-5F7ED6FC1CE6}" dt="2021-04-11T14:51:34.220" v="25" actId="1076"/>
          <ac:spMkLst>
            <pc:docMk/>
            <pc:sldMk cId="949228738" sldId="273"/>
            <ac:spMk id="13" creationId="{D6C66EF8-942E-425C-B4D6-E8BE1D240C12}"/>
          </ac:spMkLst>
        </pc:spChg>
        <pc:picChg chg="mod">
          <ac:chgData name="MILNE Ross" userId="S::s1846666@ed.ac.uk::1291ada8-5d39-47c2-b5e2-6112eb9aa04a" providerId="AD" clId="Web-{90A5D84A-32EB-431E-BF58-5F7ED6FC1CE6}" dt="2021-04-11T15:04:01.522" v="53" actId="1076"/>
          <ac:picMkLst>
            <pc:docMk/>
            <pc:sldMk cId="949228738" sldId="273"/>
            <ac:picMk id="5" creationId="{E99F0B33-15E1-47D2-923E-6831A884CB2F}"/>
          </ac:picMkLst>
        </pc:picChg>
        <pc:picChg chg="mod">
          <ac:chgData name="MILNE Ross" userId="S::s1846666@ed.ac.uk::1291ada8-5d39-47c2-b5e2-6112eb9aa04a" providerId="AD" clId="Web-{90A5D84A-32EB-431E-BF58-5F7ED6FC1CE6}" dt="2021-04-11T15:04:48.164" v="62" actId="1076"/>
          <ac:picMkLst>
            <pc:docMk/>
            <pc:sldMk cId="949228738" sldId="273"/>
            <ac:picMk id="7" creationId="{5DBC4DED-2A94-4A75-A20B-551CEB33B056}"/>
          </ac:picMkLst>
        </pc:picChg>
        <pc:picChg chg="mod">
          <ac:chgData name="MILNE Ross" userId="S::s1846666@ed.ac.uk::1291ada8-5d39-47c2-b5e2-6112eb9aa04a" providerId="AD" clId="Web-{90A5D84A-32EB-431E-BF58-5F7ED6FC1CE6}" dt="2021-04-11T14:53:22.581" v="45" actId="1076"/>
          <ac:picMkLst>
            <pc:docMk/>
            <pc:sldMk cId="949228738" sldId="273"/>
            <ac:picMk id="11" creationId="{72342182-1EE8-4B7C-A602-1F2D7407D7EF}"/>
          </ac:picMkLst>
        </pc:picChg>
        <pc:picChg chg="mod">
          <ac:chgData name="MILNE Ross" userId="S::s1846666@ed.ac.uk::1291ada8-5d39-47c2-b5e2-6112eb9aa04a" providerId="AD" clId="Web-{90A5D84A-32EB-431E-BF58-5F7ED6FC1CE6}" dt="2021-04-11T14:51:34.220" v="26" actId="1076"/>
          <ac:picMkLst>
            <pc:docMk/>
            <pc:sldMk cId="949228738" sldId="273"/>
            <ac:picMk id="17" creationId="{C9B291FF-430A-4DED-A7FA-12A195D49283}"/>
          </ac:picMkLst>
        </pc:picChg>
        <pc:picChg chg="mod">
          <ac:chgData name="MILNE Ross" userId="S::s1846666@ed.ac.uk::1291ada8-5d39-47c2-b5e2-6112eb9aa04a" providerId="AD" clId="Web-{90A5D84A-32EB-431E-BF58-5F7ED6FC1CE6}" dt="2021-04-11T15:04:42.523" v="61" actId="1076"/>
          <ac:picMkLst>
            <pc:docMk/>
            <pc:sldMk cId="949228738" sldId="273"/>
            <ac:picMk id="1026" creationId="{9A4BCA5F-F962-40DC-9BB6-4B6808548F58}"/>
          </ac:picMkLst>
        </pc:picChg>
      </pc:sldChg>
    </pc:docChg>
  </pc:docChgLst>
  <pc:docChgLst>
    <pc:chgData name="YANG Ian" userId="S::s1732775@ed.ac.uk::b8cf7b36-ffd3-409a-8217-3fc68a478feb" providerId="AD" clId="Web-{F55D665E-7F94-416F-9126-47A4E253FD6A}"/>
    <pc:docChg chg="modSld">
      <pc:chgData name="YANG Ian" userId="S::s1732775@ed.ac.uk::b8cf7b36-ffd3-409a-8217-3fc68a478feb" providerId="AD" clId="Web-{F55D665E-7F94-416F-9126-47A4E253FD6A}" dt="2021-04-12T09:39:20.128" v="2" actId="1076"/>
      <pc:docMkLst>
        <pc:docMk/>
      </pc:docMkLst>
      <pc:sldChg chg="addCm">
        <pc:chgData name="YANG Ian" userId="S::s1732775@ed.ac.uk::b8cf7b36-ffd3-409a-8217-3fc68a478feb" providerId="AD" clId="Web-{F55D665E-7F94-416F-9126-47A4E253FD6A}" dt="2021-04-12T09:39:19.925" v="0"/>
        <pc:sldMkLst>
          <pc:docMk/>
          <pc:sldMk cId="3135077613" sldId="269"/>
        </pc:sldMkLst>
      </pc:sldChg>
      <pc:sldChg chg="modSp">
        <pc:chgData name="YANG Ian" userId="S::s1732775@ed.ac.uk::b8cf7b36-ffd3-409a-8217-3fc68a478feb" providerId="AD" clId="Web-{F55D665E-7F94-416F-9126-47A4E253FD6A}" dt="2021-04-12T09:39:20.128" v="2" actId="1076"/>
        <pc:sldMkLst>
          <pc:docMk/>
          <pc:sldMk cId="3282016175" sldId="272"/>
        </pc:sldMkLst>
        <pc:graphicFrameChg chg="mod">
          <ac:chgData name="YANG Ian" userId="S::s1732775@ed.ac.uk::b8cf7b36-ffd3-409a-8217-3fc68a478feb" providerId="AD" clId="Web-{F55D665E-7F94-416F-9126-47A4E253FD6A}" dt="2021-04-12T09:39:20.128" v="2" actId="1076"/>
          <ac:graphicFrameMkLst>
            <pc:docMk/>
            <pc:sldMk cId="3282016175" sldId="272"/>
            <ac:graphicFrameMk id="4" creationId="{62E6330F-DC45-4318-94D1-97657DF7BFD6}"/>
          </ac:graphicFrameMkLst>
        </pc:graphicFrameChg>
      </pc:sldChg>
    </pc:docChg>
  </pc:docChgLst>
  <pc:docChgLst>
    <pc:chgData name="MEDAGEDARA Odara" userId="226e0666-6171-401e-bab8-1e7693189dcc" providerId="ADAL" clId="{F6A17335-2341-4D40-B726-524162A8D435}"/>
    <pc:docChg chg="undo custSel addSld delSld modSld">
      <pc:chgData name="MEDAGEDARA Odara" userId="226e0666-6171-401e-bab8-1e7693189dcc" providerId="ADAL" clId="{F6A17335-2341-4D40-B726-524162A8D435}" dt="2021-04-14T16:40:33.779" v="13" actId="47"/>
      <pc:docMkLst>
        <pc:docMk/>
      </pc:docMkLst>
      <pc:sldChg chg="addSp delSp modSp mod">
        <pc:chgData name="MEDAGEDARA Odara" userId="226e0666-6171-401e-bab8-1e7693189dcc" providerId="ADAL" clId="{F6A17335-2341-4D40-B726-524162A8D435}" dt="2021-04-14T16:40:31.426" v="12" actId="1037"/>
        <pc:sldMkLst>
          <pc:docMk/>
          <pc:sldMk cId="4136646291" sldId="280"/>
        </pc:sldMkLst>
        <pc:graphicFrameChg chg="mod modGraphic">
          <ac:chgData name="MEDAGEDARA Odara" userId="226e0666-6171-401e-bab8-1e7693189dcc" providerId="ADAL" clId="{F6A17335-2341-4D40-B726-524162A8D435}" dt="2021-04-14T16:40:19.374" v="9" actId="1076"/>
          <ac:graphicFrameMkLst>
            <pc:docMk/>
            <pc:sldMk cId="4136646291" sldId="280"/>
            <ac:graphicFrameMk id="22" creationId="{D924BF93-EBF6-4BC9-85C5-86B0C8BD57B5}"/>
          </ac:graphicFrameMkLst>
        </pc:graphicFrameChg>
        <pc:cxnChg chg="add mod">
          <ac:chgData name="MEDAGEDARA Odara" userId="226e0666-6171-401e-bab8-1e7693189dcc" providerId="ADAL" clId="{F6A17335-2341-4D40-B726-524162A8D435}" dt="2021-04-14T16:40:31.426" v="12" actId="1037"/>
          <ac:cxnSpMkLst>
            <pc:docMk/>
            <pc:sldMk cId="4136646291" sldId="280"/>
            <ac:cxnSpMk id="6" creationId="{5FAB6B15-E0AB-4F1C-96D3-1D3AD5AA0D41}"/>
          </ac:cxnSpMkLst>
        </pc:cxnChg>
        <pc:cxnChg chg="del">
          <ac:chgData name="MEDAGEDARA Odara" userId="226e0666-6171-401e-bab8-1e7693189dcc" providerId="ADAL" clId="{F6A17335-2341-4D40-B726-524162A8D435}" dt="2021-04-14T16:40:14.054" v="8" actId="478"/>
          <ac:cxnSpMkLst>
            <pc:docMk/>
            <pc:sldMk cId="4136646291" sldId="280"/>
            <ac:cxnSpMk id="9" creationId="{C4E4A0BC-1305-4415-A859-228D8AE76710}"/>
          </ac:cxnSpMkLst>
        </pc:cxnChg>
      </pc:sldChg>
      <pc:sldChg chg="addSp delSp modSp add del mod setBg delDesignElem">
        <pc:chgData name="MEDAGEDARA Odara" userId="226e0666-6171-401e-bab8-1e7693189dcc" providerId="ADAL" clId="{F6A17335-2341-4D40-B726-524162A8D435}" dt="2021-04-14T16:40:33.779" v="13" actId="47"/>
        <pc:sldMkLst>
          <pc:docMk/>
          <pc:sldMk cId="953963325" sldId="288"/>
        </pc:sldMkLst>
        <pc:spChg chg="add mod">
          <ac:chgData name="MEDAGEDARA Odara" userId="226e0666-6171-401e-bab8-1e7693189dcc" providerId="ADAL" clId="{F6A17335-2341-4D40-B726-524162A8D435}" dt="2021-04-14T16:39:49.672" v="2" actId="478"/>
          <ac:spMkLst>
            <pc:docMk/>
            <pc:sldMk cId="953963325" sldId="288"/>
            <ac:spMk id="3" creationId="{4FC96997-DD48-410F-ACB6-CF8CE239194E}"/>
          </ac:spMkLst>
        </pc:spChg>
        <pc:spChg chg="del">
          <ac:chgData name="MEDAGEDARA Odara" userId="226e0666-6171-401e-bab8-1e7693189dcc" providerId="ADAL" clId="{F6A17335-2341-4D40-B726-524162A8D435}" dt="2021-04-14T16:39:46.800" v="1"/>
          <ac:spMkLst>
            <pc:docMk/>
            <pc:sldMk cId="953963325" sldId="288"/>
            <ac:spMk id="27" creationId="{955A2079-FA98-4876-80F0-72364A7D2EA4}"/>
          </ac:spMkLst>
        </pc:spChg>
        <pc:graphicFrameChg chg="del">
          <ac:chgData name="MEDAGEDARA Odara" userId="226e0666-6171-401e-bab8-1e7693189dcc" providerId="ADAL" clId="{F6A17335-2341-4D40-B726-524162A8D435}" dt="2021-04-14T16:39:49.672" v="2" actId="478"/>
          <ac:graphicFrameMkLst>
            <pc:docMk/>
            <pc:sldMk cId="953963325" sldId="288"/>
            <ac:graphicFrameMk id="22" creationId="{D924BF93-EBF6-4BC9-85C5-86B0C8BD57B5}"/>
          </ac:graphicFrameMkLst>
        </pc:graphicFrameChg>
        <pc:cxnChg chg="mod">
          <ac:chgData name="MEDAGEDARA Odara" userId="226e0666-6171-401e-bab8-1e7693189dcc" providerId="ADAL" clId="{F6A17335-2341-4D40-B726-524162A8D435}" dt="2021-04-14T16:39:52.441" v="3" actId="1076"/>
          <ac:cxnSpMkLst>
            <pc:docMk/>
            <pc:sldMk cId="953963325" sldId="288"/>
            <ac:cxnSpMk id="9" creationId="{C4E4A0BC-1305-4415-A859-228D8AE76710}"/>
          </ac:cxnSpMkLst>
        </pc:cxnChg>
      </pc:sldChg>
    </pc:docChg>
  </pc:docChgLst>
  <pc:docChgLst>
    <pc:chgData name="CHEONG Andrew" userId="S::s1907588@ed.ac.uk::9aa06e3f-23e7-4dbf-944f-ac9758dfc508" providerId="AD" clId="Web-{9E35D15A-E425-4B2B-AF63-738408849635}"/>
    <pc:docChg chg="modSld">
      <pc:chgData name="CHEONG Andrew" userId="S::s1907588@ed.ac.uk::9aa06e3f-23e7-4dbf-944f-ac9758dfc508" providerId="AD" clId="Web-{9E35D15A-E425-4B2B-AF63-738408849635}" dt="2021-04-09T07:41:07.309" v="0" actId="1076"/>
      <pc:docMkLst>
        <pc:docMk/>
      </pc:docMkLst>
      <pc:sldChg chg="modSp">
        <pc:chgData name="CHEONG Andrew" userId="S::s1907588@ed.ac.uk::9aa06e3f-23e7-4dbf-944f-ac9758dfc508" providerId="AD" clId="Web-{9E35D15A-E425-4B2B-AF63-738408849635}" dt="2021-04-09T07:41:07.309" v="0" actId="1076"/>
        <pc:sldMkLst>
          <pc:docMk/>
          <pc:sldMk cId="1874930912" sldId="259"/>
        </pc:sldMkLst>
        <pc:picChg chg="mod">
          <ac:chgData name="CHEONG Andrew" userId="S::s1907588@ed.ac.uk::9aa06e3f-23e7-4dbf-944f-ac9758dfc508" providerId="AD" clId="Web-{9E35D15A-E425-4B2B-AF63-738408849635}" dt="2021-04-09T07:41:07.309" v="0" actId="1076"/>
          <ac:picMkLst>
            <pc:docMk/>
            <pc:sldMk cId="1874930912" sldId="259"/>
            <ac:picMk id="4" creationId="{10A0EB38-5D0F-4A96-A3EB-A758065E879E}"/>
          </ac:picMkLst>
        </pc:picChg>
      </pc:sldChg>
    </pc:docChg>
  </pc:docChgLst>
  <pc:docChgLst>
    <pc:chgData name="CHRONOWSKA Marta" userId="S::s1809921@ed.ac.uk::4cd6a0ad-c500-4ce5-b32a-087d35e149e1" providerId="AD" clId="Web-{9084568D-F3AC-415E-87A9-FB56F0642828}"/>
    <pc:docChg chg="modSld">
      <pc:chgData name="CHRONOWSKA Marta" userId="S::s1809921@ed.ac.uk::4cd6a0ad-c500-4ce5-b32a-087d35e149e1" providerId="AD" clId="Web-{9084568D-F3AC-415E-87A9-FB56F0642828}" dt="2021-08-20T19:07:28.655" v="17"/>
      <pc:docMkLst>
        <pc:docMk/>
      </pc:docMkLst>
      <pc:sldChg chg="modSp">
        <pc:chgData name="CHRONOWSKA Marta" userId="S::s1809921@ed.ac.uk::4cd6a0ad-c500-4ce5-b32a-087d35e149e1" providerId="AD" clId="Web-{9084568D-F3AC-415E-87A9-FB56F0642828}" dt="2021-08-20T19:07:28.655" v="17"/>
        <pc:sldMkLst>
          <pc:docMk/>
          <pc:sldMk cId="4136646291" sldId="280"/>
        </pc:sldMkLst>
        <pc:graphicFrameChg chg="mod modGraphic">
          <ac:chgData name="CHRONOWSKA Marta" userId="S::s1809921@ed.ac.uk::4cd6a0ad-c500-4ce5-b32a-087d35e149e1" providerId="AD" clId="Web-{9084568D-F3AC-415E-87A9-FB56F0642828}" dt="2021-08-20T19:07:28.655" v="17"/>
          <ac:graphicFrameMkLst>
            <pc:docMk/>
            <pc:sldMk cId="4136646291" sldId="280"/>
            <ac:graphicFrameMk id="22" creationId="{D924BF93-EBF6-4BC9-85C5-86B0C8BD57B5}"/>
          </ac:graphicFrameMkLst>
        </pc:graphicFrameChg>
      </pc:sldChg>
    </pc:docChg>
  </pc:docChgLst>
  <pc:docChgLst>
    <pc:chgData name="CHRONOWSKA Marta" userId="S::s1809921@ed.ac.uk::4cd6a0ad-c500-4ce5-b32a-087d35e149e1" providerId="AD" clId="Web-{EEE79577-5AEC-43D1-93B0-53110D7974E1}"/>
    <pc:docChg chg="modSld">
      <pc:chgData name="CHRONOWSKA Marta" userId="S::s1809921@ed.ac.uk::4cd6a0ad-c500-4ce5-b32a-087d35e149e1" providerId="AD" clId="Web-{EEE79577-5AEC-43D1-93B0-53110D7974E1}" dt="2021-04-11T22:18:07.572" v="13" actId="1076"/>
      <pc:docMkLst>
        <pc:docMk/>
      </pc:docMkLst>
      <pc:sldChg chg="addSp delSp modSp">
        <pc:chgData name="CHRONOWSKA Marta" userId="S::s1809921@ed.ac.uk::4cd6a0ad-c500-4ce5-b32a-087d35e149e1" providerId="AD" clId="Web-{EEE79577-5AEC-43D1-93B0-53110D7974E1}" dt="2021-04-11T22:18:07.572" v="13" actId="1076"/>
        <pc:sldMkLst>
          <pc:docMk/>
          <pc:sldMk cId="3410110864" sldId="283"/>
        </pc:sldMkLst>
        <pc:picChg chg="add del mod">
          <ac:chgData name="CHRONOWSKA Marta" userId="S::s1809921@ed.ac.uk::4cd6a0ad-c500-4ce5-b32a-087d35e149e1" providerId="AD" clId="Web-{EEE79577-5AEC-43D1-93B0-53110D7974E1}" dt="2021-04-11T22:16:24.569" v="1"/>
          <ac:picMkLst>
            <pc:docMk/>
            <pc:sldMk cId="3410110864" sldId="283"/>
            <ac:picMk id="3" creationId="{D6A878AD-3B12-49E3-96FA-43606783CB4D}"/>
          </ac:picMkLst>
        </pc:picChg>
        <pc:picChg chg="add del mod">
          <ac:chgData name="CHRONOWSKA Marta" userId="S::s1809921@ed.ac.uk::4cd6a0ad-c500-4ce5-b32a-087d35e149e1" providerId="AD" clId="Web-{EEE79577-5AEC-43D1-93B0-53110D7974E1}" dt="2021-04-11T22:17:09.461" v="7"/>
          <ac:picMkLst>
            <pc:docMk/>
            <pc:sldMk cId="3410110864" sldId="283"/>
            <ac:picMk id="4" creationId="{9CBD7761-31BF-4C68-8C27-D9333DDC2504}"/>
          </ac:picMkLst>
        </pc:picChg>
        <pc:picChg chg="add mod">
          <ac:chgData name="CHRONOWSKA Marta" userId="S::s1809921@ed.ac.uk::4cd6a0ad-c500-4ce5-b32a-087d35e149e1" providerId="AD" clId="Web-{EEE79577-5AEC-43D1-93B0-53110D7974E1}" dt="2021-04-11T22:18:07.572" v="13" actId="1076"/>
          <ac:picMkLst>
            <pc:docMk/>
            <pc:sldMk cId="3410110864" sldId="283"/>
            <ac:picMk id="5" creationId="{698A969E-3C0B-4B96-BC4D-6C5A752638FF}"/>
          </ac:picMkLst>
        </pc:picChg>
      </pc:sldChg>
    </pc:docChg>
  </pc:docChgLst>
  <pc:docChgLst>
    <pc:chgData name="YANG Ian" userId="S::s1732775@ed.ac.uk::b8cf7b36-ffd3-409a-8217-3fc68a478feb" providerId="AD" clId="Web-{1F967925-A366-4401-8CD3-13E525B8B343}"/>
    <pc:docChg chg="modSld">
      <pc:chgData name="YANG Ian" userId="S::s1732775@ed.ac.uk::b8cf7b36-ffd3-409a-8217-3fc68a478feb" providerId="AD" clId="Web-{1F967925-A366-4401-8CD3-13E525B8B343}" dt="2021-04-08T22:57:23.998" v="16" actId="1076"/>
      <pc:docMkLst>
        <pc:docMk/>
      </pc:docMkLst>
      <pc:sldChg chg="modNotes">
        <pc:chgData name="YANG Ian" userId="S::s1732775@ed.ac.uk::b8cf7b36-ffd3-409a-8217-3fc68a478feb" providerId="AD" clId="Web-{1F967925-A366-4401-8CD3-13E525B8B343}" dt="2021-04-08T22:57:02.700" v="13"/>
        <pc:sldMkLst>
          <pc:docMk/>
          <pc:sldMk cId="4090334130" sldId="262"/>
        </pc:sldMkLst>
      </pc:sldChg>
      <pc:sldChg chg="modSp">
        <pc:chgData name="YANG Ian" userId="S::s1732775@ed.ac.uk::b8cf7b36-ffd3-409a-8217-3fc68a478feb" providerId="AD" clId="Web-{1F967925-A366-4401-8CD3-13E525B8B343}" dt="2021-04-08T22:57:23.998" v="16" actId="1076"/>
        <pc:sldMkLst>
          <pc:docMk/>
          <pc:sldMk cId="3135077613" sldId="269"/>
        </pc:sldMkLst>
        <pc:spChg chg="mod">
          <ac:chgData name="YANG Ian" userId="S::s1732775@ed.ac.uk::b8cf7b36-ffd3-409a-8217-3fc68a478feb" providerId="AD" clId="Web-{1F967925-A366-4401-8CD3-13E525B8B343}" dt="2021-04-08T22:57:23.998" v="16" actId="1076"/>
          <ac:spMkLst>
            <pc:docMk/>
            <pc:sldMk cId="3135077613" sldId="269"/>
            <ac:spMk id="2" creationId="{87BFA581-3A1E-4EFF-A136-FCAC56D929D1}"/>
          </ac:spMkLst>
        </pc:spChg>
        <pc:spChg chg="mod">
          <ac:chgData name="YANG Ian" userId="S::s1732775@ed.ac.uk::b8cf7b36-ffd3-409a-8217-3fc68a478feb" providerId="AD" clId="Web-{1F967925-A366-4401-8CD3-13E525B8B343}" dt="2021-04-08T22:57:16.951" v="15" actId="14100"/>
          <ac:spMkLst>
            <pc:docMk/>
            <pc:sldMk cId="3135077613" sldId="269"/>
            <ac:spMk id="3" creationId="{686DA3C9-5F0A-48CC-AF0F-2A346CCEF101}"/>
          </ac:spMkLst>
        </pc:spChg>
      </pc:sldChg>
    </pc:docChg>
  </pc:docChgLst>
  <pc:docChgLst>
    <pc:chgData name="Odara Medagedara" userId="226e0666-6171-401e-bab8-1e7693189dcc" providerId="ADAL" clId="{858FFDA5-F513-4A63-B07D-23D6E14DB415}"/>
    <pc:docChg chg="undo custSel addSld delSld modSld sldOrd">
      <pc:chgData name="Odara Medagedara" userId="226e0666-6171-401e-bab8-1e7693189dcc" providerId="ADAL" clId="{858FFDA5-F513-4A63-B07D-23D6E14DB415}" dt="2021-03-29T09:56:45.083" v="6207" actId="12788"/>
      <pc:docMkLst>
        <pc:docMk/>
      </pc:docMkLst>
      <pc:sldChg chg="modSp mod modNotesTx">
        <pc:chgData name="Odara Medagedara" userId="226e0666-6171-401e-bab8-1e7693189dcc" providerId="ADAL" clId="{858FFDA5-F513-4A63-B07D-23D6E14DB415}" dt="2021-03-29T09:55:31.662" v="6068" actId="20577"/>
        <pc:sldMkLst>
          <pc:docMk/>
          <pc:sldMk cId="3736113339" sldId="256"/>
        </pc:sldMkLst>
        <pc:spChg chg="mod">
          <ac:chgData name="Odara Medagedara" userId="226e0666-6171-401e-bab8-1e7693189dcc" providerId="ADAL" clId="{858FFDA5-F513-4A63-B07D-23D6E14DB415}" dt="2021-03-29T09:43:33.713" v="5525" actId="20577"/>
          <ac:spMkLst>
            <pc:docMk/>
            <pc:sldMk cId="3736113339" sldId="256"/>
            <ac:spMk id="3" creationId="{F10C3E3C-C6CD-45B8-933C-69930CEBB679}"/>
          </ac:spMkLst>
        </pc:spChg>
      </pc:sldChg>
      <pc:sldChg chg="addSp delSp modSp mod modNotesTx">
        <pc:chgData name="Odara Medagedara" userId="226e0666-6171-401e-bab8-1e7693189dcc" providerId="ADAL" clId="{858FFDA5-F513-4A63-B07D-23D6E14DB415}" dt="2021-03-29T09:55:29.999" v="6067" actId="20577"/>
        <pc:sldMkLst>
          <pc:docMk/>
          <pc:sldMk cId="3498711415" sldId="257"/>
        </pc:sldMkLst>
        <pc:spChg chg="mod">
          <ac:chgData name="Odara Medagedara" userId="226e0666-6171-401e-bab8-1e7693189dcc" providerId="ADAL" clId="{858FFDA5-F513-4A63-B07D-23D6E14DB415}" dt="2021-03-29T08:32:45.430" v="26" actId="26606"/>
          <ac:spMkLst>
            <pc:docMk/>
            <pc:sldMk cId="3498711415" sldId="257"/>
            <ac:spMk id="2" creationId="{C8A90932-0114-42A9-B605-24D87A016A5E}"/>
          </ac:spMkLst>
        </pc:spChg>
        <pc:spChg chg="mod">
          <ac:chgData name="Odara Medagedara" userId="226e0666-6171-401e-bab8-1e7693189dcc" providerId="ADAL" clId="{858FFDA5-F513-4A63-B07D-23D6E14DB415}" dt="2021-03-29T08:34:24.753" v="139" actId="20577"/>
          <ac:spMkLst>
            <pc:docMk/>
            <pc:sldMk cId="3498711415" sldId="257"/>
            <ac:spMk id="3" creationId="{EF4B1993-5925-4632-ADF5-706E97CAD785}"/>
          </ac:spMkLst>
        </pc:spChg>
        <pc:spChg chg="del">
          <ac:chgData name="Odara Medagedara" userId="226e0666-6171-401e-bab8-1e7693189dcc" providerId="ADAL" clId="{858FFDA5-F513-4A63-B07D-23D6E14DB415}" dt="2021-03-29T08:32:45.430" v="26" actId="26606"/>
          <ac:spMkLst>
            <pc:docMk/>
            <pc:sldMk cId="3498711415" sldId="257"/>
            <ac:spMk id="25" creationId="{081EA652-8C6A-4E69-BEB9-170809474553}"/>
          </ac:spMkLst>
        </pc:spChg>
        <pc:spChg chg="del">
          <ac:chgData name="Odara Medagedara" userId="226e0666-6171-401e-bab8-1e7693189dcc" providerId="ADAL" clId="{858FFDA5-F513-4A63-B07D-23D6E14DB415}" dt="2021-03-29T08:32:45.430" v="26" actId="26606"/>
          <ac:spMkLst>
            <pc:docMk/>
            <pc:sldMk cId="3498711415" sldId="257"/>
            <ac:spMk id="27" creationId="{5298780A-33B9-4EA2-8F67-DE68AD62841B}"/>
          </ac:spMkLst>
        </pc:spChg>
        <pc:spChg chg="del">
          <ac:chgData name="Odara Medagedara" userId="226e0666-6171-401e-bab8-1e7693189dcc" providerId="ADAL" clId="{858FFDA5-F513-4A63-B07D-23D6E14DB415}" dt="2021-03-29T08:32:45.430" v="26" actId="26606"/>
          <ac:spMkLst>
            <pc:docMk/>
            <pc:sldMk cId="3498711415" sldId="257"/>
            <ac:spMk id="29" creationId="{7F488E8B-4E1E-4402-8935-D4E6C02615C7}"/>
          </ac:spMkLst>
        </pc:spChg>
        <pc:spChg chg="add">
          <ac:chgData name="Odara Medagedara" userId="226e0666-6171-401e-bab8-1e7693189dcc" providerId="ADAL" clId="{858FFDA5-F513-4A63-B07D-23D6E14DB415}" dt="2021-03-29T08:32:45.430" v="26" actId="26606"/>
          <ac:spMkLst>
            <pc:docMk/>
            <pc:sldMk cId="3498711415" sldId="257"/>
            <ac:spMk id="36" creationId="{7CB4857B-ED7C-444D-9F04-2F885114A1C2}"/>
          </ac:spMkLst>
        </pc:spChg>
        <pc:spChg chg="add">
          <ac:chgData name="Odara Medagedara" userId="226e0666-6171-401e-bab8-1e7693189dcc" providerId="ADAL" clId="{858FFDA5-F513-4A63-B07D-23D6E14DB415}" dt="2021-03-29T08:32:45.430" v="26" actId="26606"/>
          <ac:spMkLst>
            <pc:docMk/>
            <pc:sldMk cId="3498711415" sldId="257"/>
            <ac:spMk id="38" creationId="{D18046FB-44EA-4FD8-A585-EA09A319B2D0}"/>
          </ac:spMkLst>
        </pc:spChg>
        <pc:spChg chg="add">
          <ac:chgData name="Odara Medagedara" userId="226e0666-6171-401e-bab8-1e7693189dcc" providerId="ADAL" clId="{858FFDA5-F513-4A63-B07D-23D6E14DB415}" dt="2021-03-29T08:32:45.430" v="26" actId="26606"/>
          <ac:spMkLst>
            <pc:docMk/>
            <pc:sldMk cId="3498711415" sldId="257"/>
            <ac:spMk id="40" creationId="{479F5F2B-8B58-4140-AE6A-51F6C67B18D9}"/>
          </ac:spMkLst>
        </pc:spChg>
        <pc:cxnChg chg="del">
          <ac:chgData name="Odara Medagedara" userId="226e0666-6171-401e-bab8-1e7693189dcc" providerId="ADAL" clId="{858FFDA5-F513-4A63-B07D-23D6E14DB415}" dt="2021-03-29T08:32:45.430" v="26" actId="26606"/>
          <ac:cxnSpMkLst>
            <pc:docMk/>
            <pc:sldMk cId="3498711415" sldId="257"/>
            <ac:cxnSpMk id="31" creationId="{23AAC9B5-8015-485C-ACF9-A750390E9A56}"/>
          </ac:cxnSpMkLst>
        </pc:cxnChg>
      </pc:sldChg>
      <pc:sldChg chg="addSp delSp modSp mod ord modNotesTx">
        <pc:chgData name="Odara Medagedara" userId="226e0666-6171-401e-bab8-1e7693189dcc" providerId="ADAL" clId="{858FFDA5-F513-4A63-B07D-23D6E14DB415}" dt="2021-03-29T09:55:43.030" v="6070"/>
        <pc:sldMkLst>
          <pc:docMk/>
          <pc:sldMk cId="3070749551" sldId="258"/>
        </pc:sldMkLst>
        <pc:spChg chg="mod">
          <ac:chgData name="Odara Medagedara" userId="226e0666-6171-401e-bab8-1e7693189dcc" providerId="ADAL" clId="{858FFDA5-F513-4A63-B07D-23D6E14DB415}" dt="2021-03-29T08:48:30.143" v="1280" actId="20577"/>
          <ac:spMkLst>
            <pc:docMk/>
            <pc:sldMk cId="3070749551" sldId="258"/>
            <ac:spMk id="2" creationId="{5B47090B-AFF5-476A-A329-CB59D472027E}"/>
          </ac:spMkLst>
        </pc:spChg>
        <pc:spChg chg="del mod">
          <ac:chgData name="Odara Medagedara" userId="226e0666-6171-401e-bab8-1e7693189dcc" providerId="ADAL" clId="{858FFDA5-F513-4A63-B07D-23D6E14DB415}" dt="2021-03-29T08:50:44.268" v="1305"/>
          <ac:spMkLst>
            <pc:docMk/>
            <pc:sldMk cId="3070749551" sldId="258"/>
            <ac:spMk id="3" creationId="{34D3FAFC-710E-42C6-AB53-048E978AD4C2}"/>
          </ac:spMkLst>
        </pc:spChg>
        <pc:graphicFrameChg chg="add mod modGraphic">
          <ac:chgData name="Odara Medagedara" userId="226e0666-6171-401e-bab8-1e7693189dcc" providerId="ADAL" clId="{858FFDA5-F513-4A63-B07D-23D6E14DB415}" dt="2021-03-29T09:28:15.783" v="3306" actId="20577"/>
          <ac:graphicFrameMkLst>
            <pc:docMk/>
            <pc:sldMk cId="3070749551" sldId="258"/>
            <ac:graphicFrameMk id="7" creationId="{D4B1484F-3889-4B50-B78C-4F7DED6072F3}"/>
          </ac:graphicFrameMkLst>
        </pc:graphicFrameChg>
      </pc:sldChg>
      <pc:sldChg chg="modSp mod modNotesTx">
        <pc:chgData name="Odara Medagedara" userId="226e0666-6171-401e-bab8-1e7693189dcc" providerId="ADAL" clId="{858FFDA5-F513-4A63-B07D-23D6E14DB415}" dt="2021-03-29T09:56:12.356" v="6176" actId="20577"/>
        <pc:sldMkLst>
          <pc:docMk/>
          <pc:sldMk cId="1874930912" sldId="259"/>
        </pc:sldMkLst>
        <pc:spChg chg="mod">
          <ac:chgData name="Odara Medagedara" userId="226e0666-6171-401e-bab8-1e7693189dcc" providerId="ADAL" clId="{858FFDA5-F513-4A63-B07D-23D6E14DB415}" dt="2021-03-29T09:46:24.168" v="5938" actId="20577"/>
          <ac:spMkLst>
            <pc:docMk/>
            <pc:sldMk cId="1874930912" sldId="259"/>
            <ac:spMk id="3" creationId="{132CDFCA-3F68-4E2A-91D2-2A93C03D0F6B}"/>
          </ac:spMkLst>
        </pc:spChg>
      </pc:sldChg>
      <pc:sldChg chg="delSp add del setBg delDesignElem">
        <pc:chgData name="Odara Medagedara" userId="226e0666-6171-401e-bab8-1e7693189dcc" providerId="ADAL" clId="{858FFDA5-F513-4A63-B07D-23D6E14DB415}" dt="2021-03-29T08:50:16.796" v="1299" actId="47"/>
        <pc:sldMkLst>
          <pc:docMk/>
          <pc:sldMk cId="614919661" sldId="260"/>
        </pc:sldMkLst>
        <pc:spChg chg="del">
          <ac:chgData name="Odara Medagedara" userId="226e0666-6171-401e-bab8-1e7693189dcc" providerId="ADAL" clId="{858FFDA5-F513-4A63-B07D-23D6E14DB415}" dt="2021-03-29T08:50:10.315" v="1294"/>
          <ac:spMkLst>
            <pc:docMk/>
            <pc:sldMk cId="614919661" sldId="260"/>
            <ac:spMk id="21" creationId="{7CB4857B-ED7C-444D-9F04-2F885114A1C2}"/>
          </ac:spMkLst>
        </pc:spChg>
        <pc:spChg chg="del">
          <ac:chgData name="Odara Medagedara" userId="226e0666-6171-401e-bab8-1e7693189dcc" providerId="ADAL" clId="{858FFDA5-F513-4A63-B07D-23D6E14DB415}" dt="2021-03-29T08:50:10.315" v="1294"/>
          <ac:spMkLst>
            <pc:docMk/>
            <pc:sldMk cId="614919661" sldId="260"/>
            <ac:spMk id="23" creationId="{D18046FB-44EA-4FD8-A585-EA09A319B2D0}"/>
          </ac:spMkLst>
        </pc:spChg>
        <pc:spChg chg="del">
          <ac:chgData name="Odara Medagedara" userId="226e0666-6171-401e-bab8-1e7693189dcc" providerId="ADAL" clId="{858FFDA5-F513-4A63-B07D-23D6E14DB415}" dt="2021-03-29T08:50:10.315" v="1294"/>
          <ac:spMkLst>
            <pc:docMk/>
            <pc:sldMk cId="614919661" sldId="260"/>
            <ac:spMk id="25" creationId="{479F5F2B-8B58-4140-AE6A-51F6C67B18D9}"/>
          </ac:spMkLst>
        </pc:spChg>
      </pc:sldChg>
      <pc:sldChg chg="addSp delSp modSp add mod ord modNotesTx">
        <pc:chgData name="Odara Medagedara" userId="226e0666-6171-401e-bab8-1e7693189dcc" providerId="ADAL" clId="{858FFDA5-F513-4A63-B07D-23D6E14DB415}" dt="2021-03-29T09:56:45.083" v="6207" actId="12788"/>
        <pc:sldMkLst>
          <pc:docMk/>
          <pc:sldMk cId="1937531535" sldId="260"/>
        </pc:sldMkLst>
        <pc:spChg chg="del">
          <ac:chgData name="Odara Medagedara" userId="226e0666-6171-401e-bab8-1e7693189dcc" providerId="ADAL" clId="{858FFDA5-F513-4A63-B07D-23D6E14DB415}" dt="2021-03-29T08:50:51.973" v="1306"/>
          <ac:spMkLst>
            <pc:docMk/>
            <pc:sldMk cId="1937531535" sldId="260"/>
            <ac:spMk id="3" creationId="{34D3FAFC-710E-42C6-AB53-048E978AD4C2}"/>
          </ac:spMkLst>
        </pc:spChg>
        <pc:graphicFrameChg chg="add mod modGraphic">
          <ac:chgData name="Odara Medagedara" userId="226e0666-6171-401e-bab8-1e7693189dcc" providerId="ADAL" clId="{858FFDA5-F513-4A63-B07D-23D6E14DB415}" dt="2021-03-29T09:56:45.083" v="6207" actId="12788"/>
          <ac:graphicFrameMkLst>
            <pc:docMk/>
            <pc:sldMk cId="1937531535" sldId="260"/>
            <ac:graphicFrameMk id="7" creationId="{AF88B278-527D-4E40-9BAB-09A2D68C1DC4}"/>
          </ac:graphicFrameMkLst>
        </pc:graphicFrameChg>
      </pc:sldChg>
      <pc:sldChg chg="addSp delSp modSp add mod modNotesTx">
        <pc:chgData name="Odara Medagedara" userId="226e0666-6171-401e-bab8-1e7693189dcc" providerId="ADAL" clId="{858FFDA5-F513-4A63-B07D-23D6E14DB415}" dt="2021-03-29T09:55:37.324" v="6069"/>
        <pc:sldMkLst>
          <pc:docMk/>
          <pc:sldMk cId="1343211644" sldId="261"/>
        </pc:sldMkLst>
        <pc:spChg chg="del">
          <ac:chgData name="Odara Medagedara" userId="226e0666-6171-401e-bab8-1e7693189dcc" providerId="ADAL" clId="{858FFDA5-F513-4A63-B07D-23D6E14DB415}" dt="2021-03-29T08:50:58.017" v="1307"/>
          <ac:spMkLst>
            <pc:docMk/>
            <pc:sldMk cId="1343211644" sldId="261"/>
            <ac:spMk id="3" creationId="{34D3FAFC-710E-42C6-AB53-048E978AD4C2}"/>
          </ac:spMkLst>
        </pc:spChg>
        <pc:graphicFrameChg chg="add mod modGraphic">
          <ac:chgData name="Odara Medagedara" userId="226e0666-6171-401e-bab8-1e7693189dcc" providerId="ADAL" clId="{858FFDA5-F513-4A63-B07D-23D6E14DB415}" dt="2021-03-29T09:28:08.576" v="3305" actId="20577"/>
          <ac:graphicFrameMkLst>
            <pc:docMk/>
            <pc:sldMk cId="1343211644" sldId="261"/>
            <ac:graphicFrameMk id="7" creationId="{72470769-1153-49D8-96D3-0271895AF6A5}"/>
          </ac:graphicFrameMkLst>
        </pc:graphicFrameChg>
      </pc:sldChg>
      <pc:sldChg chg="delSp add del setBg delDesignElem">
        <pc:chgData name="Odara Medagedara" userId="226e0666-6171-401e-bab8-1e7693189dcc" providerId="ADAL" clId="{858FFDA5-F513-4A63-B07D-23D6E14DB415}" dt="2021-03-29T08:50:17.722" v="1300" actId="47"/>
        <pc:sldMkLst>
          <pc:docMk/>
          <pc:sldMk cId="2558623568" sldId="261"/>
        </pc:sldMkLst>
        <pc:spChg chg="del">
          <ac:chgData name="Odara Medagedara" userId="226e0666-6171-401e-bab8-1e7693189dcc" providerId="ADAL" clId="{858FFDA5-F513-4A63-B07D-23D6E14DB415}" dt="2021-03-29T08:50:10.646" v="1296"/>
          <ac:spMkLst>
            <pc:docMk/>
            <pc:sldMk cId="2558623568" sldId="261"/>
            <ac:spMk id="21" creationId="{7CB4857B-ED7C-444D-9F04-2F885114A1C2}"/>
          </ac:spMkLst>
        </pc:spChg>
        <pc:spChg chg="del">
          <ac:chgData name="Odara Medagedara" userId="226e0666-6171-401e-bab8-1e7693189dcc" providerId="ADAL" clId="{858FFDA5-F513-4A63-B07D-23D6E14DB415}" dt="2021-03-29T08:50:10.646" v="1296"/>
          <ac:spMkLst>
            <pc:docMk/>
            <pc:sldMk cId="2558623568" sldId="261"/>
            <ac:spMk id="23" creationId="{D18046FB-44EA-4FD8-A585-EA09A319B2D0}"/>
          </ac:spMkLst>
        </pc:spChg>
        <pc:spChg chg="del">
          <ac:chgData name="Odara Medagedara" userId="226e0666-6171-401e-bab8-1e7693189dcc" providerId="ADAL" clId="{858FFDA5-F513-4A63-B07D-23D6E14DB415}" dt="2021-03-29T08:50:10.646" v="1296"/>
          <ac:spMkLst>
            <pc:docMk/>
            <pc:sldMk cId="2558623568" sldId="261"/>
            <ac:spMk id="25" creationId="{479F5F2B-8B58-4140-AE6A-51F6C67B18D9}"/>
          </ac:spMkLst>
        </pc:spChg>
      </pc:sldChg>
      <pc:sldChg chg="delSp add del setBg delDesignElem">
        <pc:chgData name="Odara Medagedara" userId="226e0666-6171-401e-bab8-1e7693189dcc" providerId="ADAL" clId="{858FFDA5-F513-4A63-B07D-23D6E14DB415}" dt="2021-03-29T08:50:18.366" v="1301" actId="47"/>
        <pc:sldMkLst>
          <pc:docMk/>
          <pc:sldMk cId="269847429" sldId="262"/>
        </pc:sldMkLst>
        <pc:spChg chg="del">
          <ac:chgData name="Odara Medagedara" userId="226e0666-6171-401e-bab8-1e7693189dcc" providerId="ADAL" clId="{858FFDA5-F513-4A63-B07D-23D6E14DB415}" dt="2021-03-29T08:50:11.228" v="1298"/>
          <ac:spMkLst>
            <pc:docMk/>
            <pc:sldMk cId="269847429" sldId="262"/>
            <ac:spMk id="21" creationId="{7CB4857B-ED7C-444D-9F04-2F885114A1C2}"/>
          </ac:spMkLst>
        </pc:spChg>
        <pc:spChg chg="del">
          <ac:chgData name="Odara Medagedara" userId="226e0666-6171-401e-bab8-1e7693189dcc" providerId="ADAL" clId="{858FFDA5-F513-4A63-B07D-23D6E14DB415}" dt="2021-03-29T08:50:11.228" v="1298"/>
          <ac:spMkLst>
            <pc:docMk/>
            <pc:sldMk cId="269847429" sldId="262"/>
            <ac:spMk id="23" creationId="{D18046FB-44EA-4FD8-A585-EA09A319B2D0}"/>
          </ac:spMkLst>
        </pc:spChg>
        <pc:spChg chg="del">
          <ac:chgData name="Odara Medagedara" userId="226e0666-6171-401e-bab8-1e7693189dcc" providerId="ADAL" clId="{858FFDA5-F513-4A63-B07D-23D6E14DB415}" dt="2021-03-29T08:50:11.228" v="1298"/>
          <ac:spMkLst>
            <pc:docMk/>
            <pc:sldMk cId="269847429" sldId="262"/>
            <ac:spMk id="25" creationId="{479F5F2B-8B58-4140-AE6A-51F6C67B18D9}"/>
          </ac:spMkLst>
        </pc:spChg>
      </pc:sldChg>
      <pc:sldChg chg="addSp delSp modSp add mod modNotesTx">
        <pc:chgData name="Odara Medagedara" userId="226e0666-6171-401e-bab8-1e7693189dcc" providerId="ADAL" clId="{858FFDA5-F513-4A63-B07D-23D6E14DB415}" dt="2021-03-29T09:55:45.270" v="6071"/>
        <pc:sldMkLst>
          <pc:docMk/>
          <pc:sldMk cId="4090334130" sldId="262"/>
        </pc:sldMkLst>
        <pc:spChg chg="del">
          <ac:chgData name="Odara Medagedara" userId="226e0666-6171-401e-bab8-1e7693189dcc" providerId="ADAL" clId="{858FFDA5-F513-4A63-B07D-23D6E14DB415}" dt="2021-03-29T08:51:03.671" v="1308"/>
          <ac:spMkLst>
            <pc:docMk/>
            <pc:sldMk cId="4090334130" sldId="262"/>
            <ac:spMk id="3" creationId="{34D3FAFC-710E-42C6-AB53-048E978AD4C2}"/>
          </ac:spMkLst>
        </pc:spChg>
        <pc:spChg chg="add del mod">
          <ac:chgData name="Odara Medagedara" userId="226e0666-6171-401e-bab8-1e7693189dcc" providerId="ADAL" clId="{858FFDA5-F513-4A63-B07D-23D6E14DB415}" dt="2021-03-29T09:54:29.346" v="6006"/>
          <ac:spMkLst>
            <pc:docMk/>
            <pc:sldMk cId="4090334130" sldId="262"/>
            <ac:spMk id="5" creationId="{CA6A9567-C450-4D75-9F7A-62211E7D74A3}"/>
          </ac:spMkLst>
        </pc:spChg>
        <pc:graphicFrameChg chg="add del mod modGraphic">
          <ac:chgData name="Odara Medagedara" userId="226e0666-6171-401e-bab8-1e7693189dcc" providerId="ADAL" clId="{858FFDA5-F513-4A63-B07D-23D6E14DB415}" dt="2021-03-29T09:54:24.800" v="6005" actId="478"/>
          <ac:graphicFrameMkLst>
            <pc:docMk/>
            <pc:sldMk cId="4090334130" sldId="262"/>
            <ac:graphicFrameMk id="7" creationId="{E4FA0F73-F3C6-4C8E-9A50-06698232C07F}"/>
          </ac:graphicFrameMkLst>
        </pc:graphicFrameChg>
        <pc:picChg chg="add mod">
          <ac:chgData name="Odara Medagedara" userId="226e0666-6171-401e-bab8-1e7693189dcc" providerId="ADAL" clId="{858FFDA5-F513-4A63-B07D-23D6E14DB415}" dt="2021-03-29T09:54:29.346" v="6006"/>
          <ac:picMkLst>
            <pc:docMk/>
            <pc:sldMk cId="4090334130" sldId="262"/>
            <ac:picMk id="11" creationId="{0D9DE7AA-FD52-4D11-A10F-514562F275FE}"/>
          </ac:picMkLst>
        </pc:picChg>
        <pc:picChg chg="add del mod">
          <ac:chgData name="Odara Medagedara" userId="226e0666-6171-401e-bab8-1e7693189dcc" providerId="ADAL" clId="{858FFDA5-F513-4A63-B07D-23D6E14DB415}" dt="2021-03-29T09:52:54.969" v="5944" actId="478"/>
          <ac:picMkLst>
            <pc:docMk/>
            <pc:sldMk cId="4090334130" sldId="262"/>
            <ac:picMk id="1026" creationId="{1C5FA0E2-6F58-40B9-9F34-94AB3379B646}"/>
          </ac:picMkLst>
        </pc:picChg>
      </pc:sldChg>
      <pc:sldChg chg="addSp delSp modSp add mod modNotesTx">
        <pc:chgData name="Odara Medagedara" userId="226e0666-6171-401e-bab8-1e7693189dcc" providerId="ADAL" clId="{858FFDA5-F513-4A63-B07D-23D6E14DB415}" dt="2021-03-29T09:56:31.381" v="6206" actId="20577"/>
        <pc:sldMkLst>
          <pc:docMk/>
          <pc:sldMk cId="876154924" sldId="263"/>
        </pc:sldMkLst>
        <pc:spChg chg="mod">
          <ac:chgData name="Odara Medagedara" userId="226e0666-6171-401e-bab8-1e7693189dcc" providerId="ADAL" clId="{858FFDA5-F513-4A63-B07D-23D6E14DB415}" dt="2021-03-29T09:56:31.381" v="6206" actId="20577"/>
          <ac:spMkLst>
            <pc:docMk/>
            <pc:sldMk cId="876154924" sldId="263"/>
            <ac:spMk id="2" creationId="{5B47090B-AFF5-476A-A329-CB59D472027E}"/>
          </ac:spMkLst>
        </pc:spChg>
        <pc:spChg chg="add del mod">
          <ac:chgData name="Odara Medagedara" userId="226e0666-6171-401e-bab8-1e7693189dcc" providerId="ADAL" clId="{858FFDA5-F513-4A63-B07D-23D6E14DB415}" dt="2021-03-29T09:29:30.137" v="3452" actId="478"/>
          <ac:spMkLst>
            <pc:docMk/>
            <pc:sldMk cId="876154924" sldId="263"/>
            <ac:spMk id="4" creationId="{68693BFB-D018-4F4E-904E-76715AD41D10}"/>
          </ac:spMkLst>
        </pc:spChg>
        <pc:spChg chg="add mod">
          <ac:chgData name="Odara Medagedara" userId="226e0666-6171-401e-bab8-1e7693189dcc" providerId="ADAL" clId="{858FFDA5-F513-4A63-B07D-23D6E14DB415}" dt="2021-03-29T09:37:54.959" v="4745" actId="20577"/>
          <ac:spMkLst>
            <pc:docMk/>
            <pc:sldMk cId="876154924" sldId="263"/>
            <ac:spMk id="9" creationId="{CF932F18-3E0B-45B8-B9BA-43D2FE5B4FA1}"/>
          </ac:spMkLst>
        </pc:spChg>
        <pc:graphicFrameChg chg="del">
          <ac:chgData name="Odara Medagedara" userId="226e0666-6171-401e-bab8-1e7693189dcc" providerId="ADAL" clId="{858FFDA5-F513-4A63-B07D-23D6E14DB415}" dt="2021-03-29T09:28:48.292" v="3308" actId="478"/>
          <ac:graphicFrameMkLst>
            <pc:docMk/>
            <pc:sldMk cId="876154924" sldId="263"/>
            <ac:graphicFrameMk id="7" creationId="{E4FA0F73-F3C6-4C8E-9A50-06698232C07F}"/>
          </ac:graphicFrameMkLst>
        </pc:graphicFrameChg>
      </pc:sldChg>
      <pc:sldChg chg="modSp add del mod">
        <pc:chgData name="Odara Medagedara" userId="226e0666-6171-401e-bab8-1e7693189dcc" providerId="ADAL" clId="{858FFDA5-F513-4A63-B07D-23D6E14DB415}" dt="2021-03-29T08:54:36.548" v="1319" actId="2696"/>
        <pc:sldMkLst>
          <pc:docMk/>
          <pc:sldMk cId="2839484115" sldId="263"/>
        </pc:sldMkLst>
        <pc:graphicFrameChg chg="modGraphic">
          <ac:chgData name="Odara Medagedara" userId="226e0666-6171-401e-bab8-1e7693189dcc" providerId="ADAL" clId="{858FFDA5-F513-4A63-B07D-23D6E14DB415}" dt="2021-03-29T08:54:28.578" v="1318"/>
          <ac:graphicFrameMkLst>
            <pc:docMk/>
            <pc:sldMk cId="2839484115" sldId="263"/>
            <ac:graphicFrameMk id="7" creationId="{D4B1484F-3889-4B50-B78C-4F7DED6072F3}"/>
          </ac:graphicFrameMkLst>
        </pc:graphicFrameChg>
      </pc:sldChg>
      <pc:sldChg chg="modSp add mod modNotesTx">
        <pc:chgData name="Odara Medagedara" userId="226e0666-6171-401e-bab8-1e7693189dcc" providerId="ADAL" clId="{858FFDA5-F513-4A63-B07D-23D6E14DB415}" dt="2021-03-29T09:55:47.140" v="6072"/>
        <pc:sldMkLst>
          <pc:docMk/>
          <pc:sldMk cId="3992988977" sldId="264"/>
        </pc:sldMkLst>
        <pc:graphicFrameChg chg="mod">
          <ac:chgData name="Odara Medagedara" userId="226e0666-6171-401e-bab8-1e7693189dcc" providerId="ADAL" clId="{858FFDA5-F513-4A63-B07D-23D6E14DB415}" dt="2021-03-29T09:53:47.270" v="6004" actId="1038"/>
          <ac:graphicFrameMkLst>
            <pc:docMk/>
            <pc:sldMk cId="3992988977" sldId="264"/>
            <ac:graphicFrameMk id="7" creationId="{E4FA0F73-F3C6-4C8E-9A50-06698232C07F}"/>
          </ac:graphicFrameMkLst>
        </pc:graphicFrameChg>
        <pc:picChg chg="mod">
          <ac:chgData name="Odara Medagedara" userId="226e0666-6171-401e-bab8-1e7693189dcc" providerId="ADAL" clId="{858FFDA5-F513-4A63-B07D-23D6E14DB415}" dt="2021-03-29T09:53:47.270" v="6004" actId="1038"/>
          <ac:picMkLst>
            <pc:docMk/>
            <pc:sldMk cId="3992988977" sldId="264"/>
            <ac:picMk id="1026" creationId="{1C5FA0E2-6F58-40B9-9F34-94AB3379B646}"/>
          </ac:picMkLst>
        </pc:picChg>
      </pc:sldChg>
    </pc:docChg>
  </pc:docChgLst>
  <pc:docChgLst>
    <pc:chgData name="YANG Ian" userId="b8cf7b36-ffd3-409a-8217-3fc68a478feb" providerId="ADAL" clId="{5C7F81CD-C911-2945-85EE-08C6C75F0520}"/>
    <pc:docChg chg="undo custSel addSld delSld modSld sldOrd">
      <pc:chgData name="YANG Ian" userId="b8cf7b36-ffd3-409a-8217-3fc68a478feb" providerId="ADAL" clId="{5C7F81CD-C911-2945-85EE-08C6C75F0520}" dt="2021-04-08T23:02:53.869" v="5660" actId="1592"/>
      <pc:docMkLst>
        <pc:docMk/>
      </pc:docMkLst>
      <pc:sldChg chg="addSp delSp modSp mod">
        <pc:chgData name="YANG Ian" userId="b8cf7b36-ffd3-409a-8217-3fc68a478feb" providerId="ADAL" clId="{5C7F81CD-C911-2945-85EE-08C6C75F0520}" dt="2021-04-08T22:58:21.205" v="5598"/>
        <pc:sldMkLst>
          <pc:docMk/>
          <pc:sldMk cId="3736113339" sldId="256"/>
        </pc:sldMkLst>
        <pc:spChg chg="add del mod">
          <ac:chgData name="YANG Ian" userId="b8cf7b36-ffd3-409a-8217-3fc68a478feb" providerId="ADAL" clId="{5C7F81CD-C911-2945-85EE-08C6C75F0520}" dt="2021-04-08T22:58:21.205" v="5598"/>
          <ac:spMkLst>
            <pc:docMk/>
            <pc:sldMk cId="3736113339" sldId="256"/>
            <ac:spMk id="4" creationId="{81487E7E-BC7A-5842-88C4-EBB51462C9AC}"/>
          </ac:spMkLst>
        </pc:spChg>
      </pc:sldChg>
      <pc:sldChg chg="modSp mod">
        <pc:chgData name="YANG Ian" userId="b8cf7b36-ffd3-409a-8217-3fc68a478feb" providerId="ADAL" clId="{5C7F81CD-C911-2945-85EE-08C6C75F0520}" dt="2021-04-08T13:25:11.284" v="203" actId="20577"/>
        <pc:sldMkLst>
          <pc:docMk/>
          <pc:sldMk cId="3498711415" sldId="257"/>
        </pc:sldMkLst>
        <pc:spChg chg="mod">
          <ac:chgData name="YANG Ian" userId="b8cf7b36-ffd3-409a-8217-3fc68a478feb" providerId="ADAL" clId="{5C7F81CD-C911-2945-85EE-08C6C75F0520}" dt="2021-04-08T13:25:11.284" v="203" actId="20577"/>
          <ac:spMkLst>
            <pc:docMk/>
            <pc:sldMk cId="3498711415" sldId="257"/>
            <ac:spMk id="3" creationId="{EF4B1993-5925-4632-ADF5-706E97CAD785}"/>
          </ac:spMkLst>
        </pc:spChg>
      </pc:sldChg>
      <pc:sldChg chg="modSp mod addCm modCm modNotesTx">
        <pc:chgData name="YANG Ian" userId="b8cf7b36-ffd3-409a-8217-3fc68a478feb" providerId="ADAL" clId="{5C7F81CD-C911-2945-85EE-08C6C75F0520}" dt="2021-04-08T23:01:10.415" v="5657" actId="20577"/>
        <pc:sldMkLst>
          <pc:docMk/>
          <pc:sldMk cId="1874930912" sldId="259"/>
        </pc:sldMkLst>
        <pc:spChg chg="mod">
          <ac:chgData name="YANG Ian" userId="b8cf7b36-ffd3-409a-8217-3fc68a478feb" providerId="ADAL" clId="{5C7F81CD-C911-2945-85EE-08C6C75F0520}" dt="2021-04-08T23:01:10.415" v="5657" actId="20577"/>
          <ac:spMkLst>
            <pc:docMk/>
            <pc:sldMk cId="1874930912" sldId="259"/>
            <ac:spMk id="3" creationId="{132CDFCA-3F68-4E2A-91D2-2A93C03D0F6B}"/>
          </ac:spMkLst>
        </pc:spChg>
      </pc:sldChg>
      <pc:sldChg chg="modSp mod ord modNotesTx">
        <pc:chgData name="YANG Ian" userId="b8cf7b36-ffd3-409a-8217-3fc68a478feb" providerId="ADAL" clId="{5C7F81CD-C911-2945-85EE-08C6C75F0520}" dt="2021-04-08T16:04:38.301" v="5509" actId="20577"/>
        <pc:sldMkLst>
          <pc:docMk/>
          <pc:sldMk cId="4090334130" sldId="262"/>
        </pc:sldMkLst>
        <pc:spChg chg="mod">
          <ac:chgData name="YANG Ian" userId="b8cf7b36-ffd3-409a-8217-3fc68a478feb" providerId="ADAL" clId="{5C7F81CD-C911-2945-85EE-08C6C75F0520}" dt="2021-04-08T15:57:53.009" v="4994"/>
          <ac:spMkLst>
            <pc:docMk/>
            <pc:sldMk cId="4090334130" sldId="262"/>
            <ac:spMk id="2" creationId="{5B47090B-AFF5-476A-A329-CB59D472027E}"/>
          </ac:spMkLst>
        </pc:spChg>
      </pc:sldChg>
      <pc:sldChg chg="modSp mod">
        <pc:chgData name="YANG Ian" userId="b8cf7b36-ffd3-409a-8217-3fc68a478feb" providerId="ADAL" clId="{5C7F81CD-C911-2945-85EE-08C6C75F0520}" dt="2021-04-08T13:33:40.479" v="252" actId="20577"/>
        <pc:sldMkLst>
          <pc:docMk/>
          <pc:sldMk cId="3441929749" sldId="266"/>
        </pc:sldMkLst>
        <pc:spChg chg="mod">
          <ac:chgData name="YANG Ian" userId="b8cf7b36-ffd3-409a-8217-3fc68a478feb" providerId="ADAL" clId="{5C7F81CD-C911-2945-85EE-08C6C75F0520}" dt="2021-04-08T13:33:40.479" v="252" actId="20577"/>
          <ac:spMkLst>
            <pc:docMk/>
            <pc:sldMk cId="3441929749" sldId="266"/>
            <ac:spMk id="3" creationId="{EF4B1993-5925-4632-ADF5-706E97CAD785}"/>
          </ac:spMkLst>
        </pc:spChg>
      </pc:sldChg>
      <pc:sldChg chg="modSp mod addCm">
        <pc:chgData name="YANG Ian" userId="b8cf7b36-ffd3-409a-8217-3fc68a478feb" providerId="ADAL" clId="{5C7F81CD-C911-2945-85EE-08C6C75F0520}" dt="2021-04-08T14:20:05.553" v="1561" actId="1589"/>
        <pc:sldMkLst>
          <pc:docMk/>
          <pc:sldMk cId="659531997" sldId="267"/>
        </pc:sldMkLst>
        <pc:spChg chg="mod">
          <ac:chgData name="YANG Ian" userId="b8cf7b36-ffd3-409a-8217-3fc68a478feb" providerId="ADAL" clId="{5C7F81CD-C911-2945-85EE-08C6C75F0520}" dt="2021-04-08T14:04:34.003" v="1002" actId="20577"/>
          <ac:spMkLst>
            <pc:docMk/>
            <pc:sldMk cId="659531997" sldId="267"/>
            <ac:spMk id="2" creationId="{88C76350-9612-4175-A857-8B614A1A9ECB}"/>
          </ac:spMkLst>
        </pc:spChg>
        <pc:spChg chg="mod">
          <ac:chgData name="YANG Ian" userId="b8cf7b36-ffd3-409a-8217-3fc68a478feb" providerId="ADAL" clId="{5C7F81CD-C911-2945-85EE-08C6C75F0520}" dt="2021-04-08T14:03:36.732" v="899" actId="5793"/>
          <ac:spMkLst>
            <pc:docMk/>
            <pc:sldMk cId="659531997" sldId="267"/>
            <ac:spMk id="3" creationId="{14F42CB7-DD62-40C7-8F6B-315E79367B99}"/>
          </ac:spMkLst>
        </pc:spChg>
      </pc:sldChg>
      <pc:sldChg chg="modSp mod modNotesTx">
        <pc:chgData name="YANG Ian" userId="b8cf7b36-ffd3-409a-8217-3fc68a478feb" providerId="ADAL" clId="{5C7F81CD-C911-2945-85EE-08C6C75F0520}" dt="2021-04-08T16:07:43.671" v="5595" actId="20577"/>
        <pc:sldMkLst>
          <pc:docMk/>
          <pc:sldMk cId="3071680097" sldId="268"/>
        </pc:sldMkLst>
        <pc:spChg chg="mod">
          <ac:chgData name="YANG Ian" userId="b8cf7b36-ffd3-409a-8217-3fc68a478feb" providerId="ADAL" clId="{5C7F81CD-C911-2945-85EE-08C6C75F0520}" dt="2021-04-08T15:30:17.821" v="4612" actId="20577"/>
          <ac:spMkLst>
            <pc:docMk/>
            <pc:sldMk cId="3071680097" sldId="268"/>
            <ac:spMk id="2" creationId="{70597CD3-8885-4457-ADCA-864F9F7D6F3E}"/>
          </ac:spMkLst>
        </pc:spChg>
        <pc:spChg chg="mod">
          <ac:chgData name="YANG Ian" userId="b8cf7b36-ffd3-409a-8217-3fc68a478feb" providerId="ADAL" clId="{5C7F81CD-C911-2945-85EE-08C6C75F0520}" dt="2021-04-08T14:56:22.492" v="3925" actId="20577"/>
          <ac:spMkLst>
            <pc:docMk/>
            <pc:sldMk cId="3071680097" sldId="268"/>
            <ac:spMk id="3" creationId="{3B2C230D-6E3A-45E8-994E-C27139FAC0C7}"/>
          </ac:spMkLst>
        </pc:spChg>
      </pc:sldChg>
      <pc:sldChg chg="addSp delSp modSp mod setBg modNotesTx">
        <pc:chgData name="YANG Ian" userId="b8cf7b36-ffd3-409a-8217-3fc68a478feb" providerId="ADAL" clId="{5C7F81CD-C911-2945-85EE-08C6C75F0520}" dt="2021-04-08T14:52:08.632" v="3811" actId="20577"/>
        <pc:sldMkLst>
          <pc:docMk/>
          <pc:sldMk cId="3135077613" sldId="269"/>
        </pc:sldMkLst>
        <pc:spChg chg="mod">
          <ac:chgData name="YANG Ian" userId="b8cf7b36-ffd3-409a-8217-3fc68a478feb" providerId="ADAL" clId="{5C7F81CD-C911-2945-85EE-08C6C75F0520}" dt="2021-04-08T14:52:08.632" v="3811" actId="20577"/>
          <ac:spMkLst>
            <pc:docMk/>
            <pc:sldMk cId="3135077613" sldId="269"/>
            <ac:spMk id="2" creationId="{87BFA581-3A1E-4EFF-A136-FCAC56D929D1}"/>
          </ac:spMkLst>
        </pc:spChg>
        <pc:spChg chg="mod">
          <ac:chgData name="YANG Ian" userId="b8cf7b36-ffd3-409a-8217-3fc68a478feb" providerId="ADAL" clId="{5C7F81CD-C911-2945-85EE-08C6C75F0520}" dt="2021-04-08T14:46:56.365" v="3368" actId="20577"/>
          <ac:spMkLst>
            <pc:docMk/>
            <pc:sldMk cId="3135077613" sldId="269"/>
            <ac:spMk id="3" creationId="{686DA3C9-5F0A-48CC-AF0F-2A346CCEF101}"/>
          </ac:spMkLst>
        </pc:spChg>
        <pc:spChg chg="add mod ord">
          <ac:chgData name="YANG Ian" userId="b8cf7b36-ffd3-409a-8217-3fc68a478feb" providerId="ADAL" clId="{5C7F81CD-C911-2945-85EE-08C6C75F0520}" dt="2021-04-08T14:17:48.064" v="1538" actId="26606"/>
          <ac:spMkLst>
            <pc:docMk/>
            <pc:sldMk cId="3135077613" sldId="269"/>
            <ac:spMk id="6" creationId="{5D4480F8-072A-2942-8B39-4AF42E35F9D1}"/>
          </ac:spMkLst>
        </pc:spChg>
        <pc:spChg chg="add">
          <ac:chgData name="YANG Ian" userId="b8cf7b36-ffd3-409a-8217-3fc68a478feb" providerId="ADAL" clId="{5C7F81CD-C911-2945-85EE-08C6C75F0520}" dt="2021-04-08T14:07:34.330" v="1068"/>
          <ac:spMkLst>
            <pc:docMk/>
            <pc:sldMk cId="3135077613" sldId="269"/>
            <ac:spMk id="7" creationId="{12DBA072-CBB2-E044-B2A6-F66B28E06377}"/>
          </ac:spMkLst>
        </pc:spChg>
        <pc:spChg chg="add mod">
          <ac:chgData name="YANG Ian" userId="b8cf7b36-ffd3-409a-8217-3fc68a478feb" providerId="ADAL" clId="{5C7F81CD-C911-2945-85EE-08C6C75F0520}" dt="2021-04-08T14:17:48.064" v="1538" actId="26606"/>
          <ac:spMkLst>
            <pc:docMk/>
            <pc:sldMk cId="3135077613" sldId="269"/>
            <ac:spMk id="8" creationId="{3D8A15C8-1BC9-774B-8230-6BE8C59E797A}"/>
          </ac:spMkLst>
        </pc:spChg>
        <pc:spChg chg="add mod">
          <ac:chgData name="YANG Ian" userId="b8cf7b36-ffd3-409a-8217-3fc68a478feb" providerId="ADAL" clId="{5C7F81CD-C911-2945-85EE-08C6C75F0520}" dt="2021-04-08T14:07:39.243" v="1069"/>
          <ac:spMkLst>
            <pc:docMk/>
            <pc:sldMk cId="3135077613" sldId="269"/>
            <ac:spMk id="9" creationId="{099BFF3D-8364-234B-8945-943ED1454910}"/>
          </ac:spMkLst>
        </pc:spChg>
        <pc:spChg chg="add mod">
          <ac:chgData name="YANG Ian" userId="b8cf7b36-ffd3-409a-8217-3fc68a478feb" providerId="ADAL" clId="{5C7F81CD-C911-2945-85EE-08C6C75F0520}" dt="2021-04-08T14:17:48.064" v="1538" actId="26606"/>
          <ac:spMkLst>
            <pc:docMk/>
            <pc:sldMk cId="3135077613" sldId="269"/>
            <ac:spMk id="10" creationId="{EACF2AA3-1BAA-4B43-AE07-E8FD0D7995B9}"/>
          </ac:spMkLst>
        </pc:spChg>
        <pc:spChg chg="add mod">
          <ac:chgData name="YANG Ian" userId="b8cf7b36-ffd3-409a-8217-3fc68a478feb" providerId="ADAL" clId="{5C7F81CD-C911-2945-85EE-08C6C75F0520}" dt="2021-04-08T14:07:58.332" v="1073"/>
          <ac:spMkLst>
            <pc:docMk/>
            <pc:sldMk cId="3135077613" sldId="269"/>
            <ac:spMk id="11" creationId="{7720DA7B-082E-C04E-843B-7D531454B942}"/>
          </ac:spMkLst>
        </pc:spChg>
        <pc:spChg chg="add">
          <ac:chgData name="YANG Ian" userId="b8cf7b36-ffd3-409a-8217-3fc68a478feb" providerId="ADAL" clId="{5C7F81CD-C911-2945-85EE-08C6C75F0520}" dt="2021-04-08T14:17:48.064" v="1538" actId="26606"/>
          <ac:spMkLst>
            <pc:docMk/>
            <pc:sldMk cId="3135077613" sldId="269"/>
            <ac:spMk id="16" creationId="{7CB4857B-ED7C-444D-9F04-2F885114A1C2}"/>
          </ac:spMkLst>
        </pc:spChg>
        <pc:spChg chg="add">
          <ac:chgData name="YANG Ian" userId="b8cf7b36-ffd3-409a-8217-3fc68a478feb" providerId="ADAL" clId="{5C7F81CD-C911-2945-85EE-08C6C75F0520}" dt="2021-04-08T14:17:48.064" v="1538" actId="26606"/>
          <ac:spMkLst>
            <pc:docMk/>
            <pc:sldMk cId="3135077613" sldId="269"/>
            <ac:spMk id="18" creationId="{D18046FB-44EA-4FD8-A585-EA09A319B2D0}"/>
          </ac:spMkLst>
        </pc:spChg>
        <pc:spChg chg="add">
          <ac:chgData name="YANG Ian" userId="b8cf7b36-ffd3-409a-8217-3fc68a478feb" providerId="ADAL" clId="{5C7F81CD-C911-2945-85EE-08C6C75F0520}" dt="2021-04-08T14:17:48.064" v="1538" actId="26606"/>
          <ac:spMkLst>
            <pc:docMk/>
            <pc:sldMk cId="3135077613" sldId="269"/>
            <ac:spMk id="20" creationId="{479F5F2B-8B58-4140-AE6A-51F6C67B18D9}"/>
          </ac:spMkLst>
        </pc:spChg>
        <pc:picChg chg="add del mod">
          <ac:chgData name="YANG Ian" userId="b8cf7b36-ffd3-409a-8217-3fc68a478feb" providerId="ADAL" clId="{5C7F81CD-C911-2945-85EE-08C6C75F0520}" dt="2021-04-08T13:44:12.557" v="491" actId="21"/>
          <ac:picMkLst>
            <pc:docMk/>
            <pc:sldMk cId="3135077613" sldId="269"/>
            <ac:picMk id="5" creationId="{C3FD1EE2-4A10-8B47-86E1-D202781AAB2A}"/>
          </ac:picMkLst>
        </pc:picChg>
        <pc:picChg chg="add del mod">
          <ac:chgData name="YANG Ian" userId="b8cf7b36-ffd3-409a-8217-3fc68a478feb" providerId="ADAL" clId="{5C7F81CD-C911-2945-85EE-08C6C75F0520}" dt="2021-04-08T14:12:27.702" v="1352" actId="478"/>
          <ac:picMkLst>
            <pc:docMk/>
            <pc:sldMk cId="3135077613" sldId="269"/>
            <ac:picMk id="1026" creationId="{EFD0CAD4-6065-6646-AC26-6129475CD89E}"/>
          </ac:picMkLst>
        </pc:picChg>
      </pc:sldChg>
      <pc:sldChg chg="modSp mod">
        <pc:chgData name="YANG Ian" userId="b8cf7b36-ffd3-409a-8217-3fc68a478feb" providerId="ADAL" clId="{5C7F81CD-C911-2945-85EE-08C6C75F0520}" dt="2021-04-08T14:04:22.715" v="975" actId="20577"/>
        <pc:sldMkLst>
          <pc:docMk/>
          <pc:sldMk cId="241628187" sldId="270"/>
        </pc:sldMkLst>
        <pc:spChg chg="mod">
          <ac:chgData name="YANG Ian" userId="b8cf7b36-ffd3-409a-8217-3fc68a478feb" providerId="ADAL" clId="{5C7F81CD-C911-2945-85EE-08C6C75F0520}" dt="2021-04-08T14:04:22.715" v="975" actId="20577"/>
          <ac:spMkLst>
            <pc:docMk/>
            <pc:sldMk cId="241628187" sldId="270"/>
            <ac:spMk id="3" creationId="{C257F3A5-C864-4B7E-A2EA-3ECE19889259}"/>
          </ac:spMkLst>
        </pc:spChg>
      </pc:sldChg>
      <pc:sldChg chg="addSp modSp new ord">
        <pc:chgData name="YANG Ian" userId="b8cf7b36-ffd3-409a-8217-3fc68a478feb" providerId="ADAL" clId="{5C7F81CD-C911-2945-85EE-08C6C75F0520}" dt="2021-04-08T15:13:06.545" v="4244" actId="20578"/>
        <pc:sldMkLst>
          <pc:docMk/>
          <pc:sldMk cId="62031000" sldId="271"/>
        </pc:sldMkLst>
        <pc:picChg chg="add mod">
          <ac:chgData name="YANG Ian" userId="b8cf7b36-ffd3-409a-8217-3fc68a478feb" providerId="ADAL" clId="{5C7F81CD-C911-2945-85EE-08C6C75F0520}" dt="2021-04-08T13:44:16.782" v="492"/>
          <ac:picMkLst>
            <pc:docMk/>
            <pc:sldMk cId="62031000" sldId="271"/>
            <ac:picMk id="4" creationId="{08E572C3-0202-2747-A5F1-DAEB173F4253}"/>
          </ac:picMkLst>
        </pc:picChg>
      </pc:sldChg>
      <pc:sldChg chg="addSp delSp modSp new mod modNotesTx">
        <pc:chgData name="YANG Ian" userId="b8cf7b36-ffd3-409a-8217-3fc68a478feb" providerId="ADAL" clId="{5C7F81CD-C911-2945-85EE-08C6C75F0520}" dt="2021-04-08T16:04:32.400" v="5508" actId="20577"/>
        <pc:sldMkLst>
          <pc:docMk/>
          <pc:sldMk cId="102930222" sldId="275"/>
        </pc:sldMkLst>
        <pc:spChg chg="mod">
          <ac:chgData name="YANG Ian" userId="b8cf7b36-ffd3-409a-8217-3fc68a478feb" providerId="ADAL" clId="{5C7F81CD-C911-2945-85EE-08C6C75F0520}" dt="2021-04-08T15:13:16.823" v="4266" actId="20577"/>
          <ac:spMkLst>
            <pc:docMk/>
            <pc:sldMk cId="102930222" sldId="275"/>
            <ac:spMk id="2" creationId="{6269F4F4-BF97-0C48-B935-EFD2585289DE}"/>
          </ac:spMkLst>
        </pc:spChg>
        <pc:spChg chg="mod">
          <ac:chgData name="YANG Ian" userId="b8cf7b36-ffd3-409a-8217-3fc68a478feb" providerId="ADAL" clId="{5C7F81CD-C911-2945-85EE-08C6C75F0520}" dt="2021-04-08T15:11:19.721" v="4243" actId="20577"/>
          <ac:spMkLst>
            <pc:docMk/>
            <pc:sldMk cId="102930222" sldId="275"/>
            <ac:spMk id="3" creationId="{87C5B5E9-69CF-B843-8AF9-1785DC0B9751}"/>
          </ac:spMkLst>
        </pc:spChg>
        <pc:spChg chg="add mod">
          <ac:chgData name="YANG Ian" userId="b8cf7b36-ffd3-409a-8217-3fc68a478feb" providerId="ADAL" clId="{5C7F81CD-C911-2945-85EE-08C6C75F0520}" dt="2021-04-08T15:59:57.432" v="5012" actId="1076"/>
          <ac:spMkLst>
            <pc:docMk/>
            <pc:sldMk cId="102930222" sldId="275"/>
            <ac:spMk id="4" creationId="{4E48987F-1023-2E42-8B17-C4D388AB431A}"/>
          </ac:spMkLst>
        </pc:spChg>
        <pc:spChg chg="add mod">
          <ac:chgData name="YANG Ian" userId="b8cf7b36-ffd3-409a-8217-3fc68a478feb" providerId="ADAL" clId="{5C7F81CD-C911-2945-85EE-08C6C75F0520}" dt="2021-04-08T15:59:47.793" v="5009"/>
          <ac:spMkLst>
            <pc:docMk/>
            <pc:sldMk cId="102930222" sldId="275"/>
            <ac:spMk id="5" creationId="{FF11B08B-40A8-9346-9406-E752031F4F19}"/>
          </ac:spMkLst>
        </pc:spChg>
        <pc:spChg chg="add del mod">
          <ac:chgData name="YANG Ian" userId="b8cf7b36-ffd3-409a-8217-3fc68a478feb" providerId="ADAL" clId="{5C7F81CD-C911-2945-85EE-08C6C75F0520}" dt="2021-04-08T16:00:09.644" v="5019"/>
          <ac:spMkLst>
            <pc:docMk/>
            <pc:sldMk cId="102930222" sldId="275"/>
            <ac:spMk id="6" creationId="{EAADF353-147C-0445-A2D0-55642EF65F1B}"/>
          </ac:spMkLst>
        </pc:spChg>
        <pc:spChg chg="add del mod">
          <ac:chgData name="YANG Ian" userId="b8cf7b36-ffd3-409a-8217-3fc68a478feb" providerId="ADAL" clId="{5C7F81CD-C911-2945-85EE-08C6C75F0520}" dt="2021-04-08T16:00:38.532" v="5032"/>
          <ac:spMkLst>
            <pc:docMk/>
            <pc:sldMk cId="102930222" sldId="275"/>
            <ac:spMk id="7" creationId="{36A1FB0C-D0F6-2B4B-967F-98E18636CC1E}"/>
          </ac:spMkLst>
        </pc:spChg>
        <pc:spChg chg="add mod">
          <ac:chgData name="YANG Ian" userId="b8cf7b36-ffd3-409a-8217-3fc68a478feb" providerId="ADAL" clId="{5C7F81CD-C911-2945-85EE-08C6C75F0520}" dt="2021-04-08T16:00:47.917" v="5052" actId="20577"/>
          <ac:spMkLst>
            <pc:docMk/>
            <pc:sldMk cId="102930222" sldId="275"/>
            <ac:spMk id="8" creationId="{FE81FFD2-7AF9-384F-8147-40A209DEE2A0}"/>
          </ac:spMkLst>
        </pc:spChg>
        <pc:spChg chg="add del mod">
          <ac:chgData name="YANG Ian" userId="b8cf7b36-ffd3-409a-8217-3fc68a478feb" providerId="ADAL" clId="{5C7F81CD-C911-2945-85EE-08C6C75F0520}" dt="2021-04-08T16:01:17.240" v="5087"/>
          <ac:spMkLst>
            <pc:docMk/>
            <pc:sldMk cId="102930222" sldId="275"/>
            <ac:spMk id="9" creationId="{B632AD47-114A-034C-A2B0-70D51BFB92B7}"/>
          </ac:spMkLst>
        </pc:spChg>
        <pc:spChg chg="add mod">
          <ac:chgData name="YANG Ian" userId="b8cf7b36-ffd3-409a-8217-3fc68a478feb" providerId="ADAL" clId="{5C7F81CD-C911-2945-85EE-08C6C75F0520}" dt="2021-04-08T16:00:57.695" v="5069" actId="1076"/>
          <ac:spMkLst>
            <pc:docMk/>
            <pc:sldMk cId="102930222" sldId="275"/>
            <ac:spMk id="10" creationId="{9B21FDBF-F70E-CD43-9A27-92B00B36B86C}"/>
          </ac:spMkLst>
        </pc:spChg>
        <pc:spChg chg="add mod">
          <ac:chgData name="YANG Ian" userId="b8cf7b36-ffd3-409a-8217-3fc68a478feb" providerId="ADAL" clId="{5C7F81CD-C911-2945-85EE-08C6C75F0520}" dt="2021-04-08T16:01:05.099" v="5076" actId="1076"/>
          <ac:spMkLst>
            <pc:docMk/>
            <pc:sldMk cId="102930222" sldId="275"/>
            <ac:spMk id="11" creationId="{C5EFA0E5-C257-744E-AB60-55ABF1D8D104}"/>
          </ac:spMkLst>
        </pc:spChg>
        <pc:spChg chg="add mod">
          <ac:chgData name="YANG Ian" userId="b8cf7b36-ffd3-409a-8217-3fc68a478feb" providerId="ADAL" clId="{5C7F81CD-C911-2945-85EE-08C6C75F0520}" dt="2021-04-08T16:01:14.989" v="5085" actId="1076"/>
          <ac:spMkLst>
            <pc:docMk/>
            <pc:sldMk cId="102930222" sldId="275"/>
            <ac:spMk id="12" creationId="{86D415D3-D256-F949-9B9A-33206AD53076}"/>
          </ac:spMkLst>
        </pc:spChg>
        <pc:picChg chg="add mod">
          <ac:chgData name="YANG Ian" userId="b8cf7b36-ffd3-409a-8217-3fc68a478feb" providerId="ADAL" clId="{5C7F81CD-C911-2945-85EE-08C6C75F0520}" dt="2021-04-08T15:59:53.928" v="5011" actId="1076"/>
          <ac:picMkLst>
            <pc:docMk/>
            <pc:sldMk cId="102930222" sldId="275"/>
            <ac:picMk id="1026" creationId="{5E8EE152-724D-8B4F-B7D7-494A94349B56}"/>
          </ac:picMkLst>
        </pc:picChg>
        <pc:picChg chg="add del mod">
          <ac:chgData name="YANG Ian" userId="b8cf7b36-ffd3-409a-8217-3fc68a478feb" providerId="ADAL" clId="{5C7F81CD-C911-2945-85EE-08C6C75F0520}" dt="2021-04-08T15:59:22.149" v="5006" actId="478"/>
          <ac:picMkLst>
            <pc:docMk/>
            <pc:sldMk cId="102930222" sldId="275"/>
            <ac:picMk id="1028" creationId="{72A1D75E-2F8E-EE4E-A1EE-AADC034202D1}"/>
          </ac:picMkLst>
        </pc:picChg>
        <pc:picChg chg="add del mod">
          <ac:chgData name="YANG Ian" userId="b8cf7b36-ffd3-409a-8217-3fc68a478feb" providerId="ADAL" clId="{5C7F81CD-C911-2945-85EE-08C6C75F0520}" dt="2021-04-08T15:59:22.149" v="5006" actId="478"/>
          <ac:picMkLst>
            <pc:docMk/>
            <pc:sldMk cId="102930222" sldId="275"/>
            <ac:picMk id="1029" creationId="{FF46F2C6-6FC5-2F4C-BA00-FDB33D5C5B71}"/>
          </ac:picMkLst>
        </pc:picChg>
        <pc:picChg chg="add del mod">
          <ac:chgData name="YANG Ian" userId="b8cf7b36-ffd3-409a-8217-3fc68a478feb" providerId="ADAL" clId="{5C7F81CD-C911-2945-85EE-08C6C75F0520}" dt="2021-04-08T15:59:22.149" v="5006" actId="478"/>
          <ac:picMkLst>
            <pc:docMk/>
            <pc:sldMk cId="102930222" sldId="275"/>
            <ac:picMk id="1030" creationId="{A5D22384-1057-354C-BA55-78FC758940D2}"/>
          </ac:picMkLst>
        </pc:picChg>
        <pc:picChg chg="add del mod">
          <ac:chgData name="YANG Ian" userId="b8cf7b36-ffd3-409a-8217-3fc68a478feb" providerId="ADAL" clId="{5C7F81CD-C911-2945-85EE-08C6C75F0520}" dt="2021-04-08T15:59:22.149" v="5006" actId="478"/>
          <ac:picMkLst>
            <pc:docMk/>
            <pc:sldMk cId="102930222" sldId="275"/>
            <ac:picMk id="1031" creationId="{7C344545-BADA-6E4A-990E-24FDCD43D533}"/>
          </ac:picMkLst>
        </pc:picChg>
        <pc:picChg chg="add mod">
          <ac:chgData name="YANG Ian" userId="b8cf7b36-ffd3-409a-8217-3fc68a478feb" providerId="ADAL" clId="{5C7F81CD-C911-2945-85EE-08C6C75F0520}" dt="2021-04-08T16:00:35.885" v="5030" actId="1076"/>
          <ac:picMkLst>
            <pc:docMk/>
            <pc:sldMk cId="102930222" sldId="275"/>
            <ac:picMk id="1033" creationId="{8FE2734C-5D14-4242-B227-96EF17F8591D}"/>
          </ac:picMkLst>
        </pc:picChg>
        <pc:picChg chg="add mod">
          <ac:chgData name="YANG Ian" userId="b8cf7b36-ffd3-409a-8217-3fc68a478feb" providerId="ADAL" clId="{5C7F81CD-C911-2945-85EE-08C6C75F0520}" dt="2021-04-08T16:00:27.459" v="5026" actId="1076"/>
          <ac:picMkLst>
            <pc:docMk/>
            <pc:sldMk cId="102930222" sldId="275"/>
            <ac:picMk id="1034" creationId="{9FFA1058-AE7E-B940-B5E0-E5B80B935BDC}"/>
          </ac:picMkLst>
        </pc:picChg>
        <pc:picChg chg="add mod">
          <ac:chgData name="YANG Ian" userId="b8cf7b36-ffd3-409a-8217-3fc68a478feb" providerId="ADAL" clId="{5C7F81CD-C911-2945-85EE-08C6C75F0520}" dt="2021-04-08T16:00:31.480" v="5028" actId="1076"/>
          <ac:picMkLst>
            <pc:docMk/>
            <pc:sldMk cId="102930222" sldId="275"/>
            <ac:picMk id="1035" creationId="{CAC06787-5660-3242-84F3-8EC13A7161C0}"/>
          </ac:picMkLst>
        </pc:picChg>
        <pc:picChg chg="add mod">
          <ac:chgData name="YANG Ian" userId="b8cf7b36-ffd3-409a-8217-3fc68a478feb" providerId="ADAL" clId="{5C7F81CD-C911-2945-85EE-08C6C75F0520}" dt="2021-04-08T16:00:29.507" v="5027" actId="1076"/>
          <ac:picMkLst>
            <pc:docMk/>
            <pc:sldMk cId="102930222" sldId="275"/>
            <ac:picMk id="1036" creationId="{44D9AC8A-FC21-AF43-B69A-606581A27547}"/>
          </ac:picMkLst>
        </pc:picChg>
      </pc:sldChg>
      <pc:sldChg chg="modSp new mod modNotesTx">
        <pc:chgData name="YANG Ian" userId="b8cf7b36-ffd3-409a-8217-3fc68a478feb" providerId="ADAL" clId="{5C7F81CD-C911-2945-85EE-08C6C75F0520}" dt="2021-04-08T15:21:05.102" v="4609" actId="20577"/>
        <pc:sldMkLst>
          <pc:docMk/>
          <pc:sldMk cId="2375806863" sldId="276"/>
        </pc:sldMkLst>
        <pc:spChg chg="mod">
          <ac:chgData name="YANG Ian" userId="b8cf7b36-ffd3-409a-8217-3fc68a478feb" providerId="ADAL" clId="{5C7F81CD-C911-2945-85EE-08C6C75F0520}" dt="2021-04-08T15:19:12.176" v="4332" actId="20577"/>
          <ac:spMkLst>
            <pc:docMk/>
            <pc:sldMk cId="2375806863" sldId="276"/>
            <ac:spMk id="2" creationId="{5D0EBEA7-3993-794B-87FB-B7D5A5105472}"/>
          </ac:spMkLst>
        </pc:spChg>
      </pc:sldChg>
      <pc:sldChg chg="del">
        <pc:chgData name="YANG Ian" userId="b8cf7b36-ffd3-409a-8217-3fc68a478feb" providerId="ADAL" clId="{5C7F81CD-C911-2945-85EE-08C6C75F0520}" dt="2021-04-08T15:43:45.206" v="4884" actId="2696"/>
        <pc:sldMkLst>
          <pc:docMk/>
          <pc:sldMk cId="4291199312" sldId="277"/>
        </pc:sldMkLst>
      </pc:sldChg>
      <pc:sldChg chg="modSp new mod">
        <pc:chgData name="YANG Ian" userId="b8cf7b36-ffd3-409a-8217-3fc68a478feb" providerId="ADAL" clId="{5C7F81CD-C911-2945-85EE-08C6C75F0520}" dt="2021-04-08T15:41:59.829" v="4660" actId="20577"/>
        <pc:sldMkLst>
          <pc:docMk/>
          <pc:sldMk cId="3784900479" sldId="278"/>
        </pc:sldMkLst>
        <pc:spChg chg="mod">
          <ac:chgData name="YANG Ian" userId="b8cf7b36-ffd3-409a-8217-3fc68a478feb" providerId="ADAL" clId="{5C7F81CD-C911-2945-85EE-08C6C75F0520}" dt="2021-04-08T15:41:59.829" v="4660" actId="20577"/>
          <ac:spMkLst>
            <pc:docMk/>
            <pc:sldMk cId="3784900479" sldId="278"/>
            <ac:spMk id="2" creationId="{8C4528D1-C319-9748-903D-1BD40AA095BF}"/>
          </ac:spMkLst>
        </pc:spChg>
      </pc:sldChg>
      <pc:sldChg chg="modSp mod">
        <pc:chgData name="YANG Ian" userId="b8cf7b36-ffd3-409a-8217-3fc68a478feb" providerId="ADAL" clId="{5C7F81CD-C911-2945-85EE-08C6C75F0520}" dt="2021-04-08T15:44:17.689" v="4993" actId="20577"/>
        <pc:sldMkLst>
          <pc:docMk/>
          <pc:sldMk cId="3784900479" sldId="279"/>
        </pc:sldMkLst>
        <pc:spChg chg="mod">
          <ac:chgData name="YANG Ian" userId="b8cf7b36-ffd3-409a-8217-3fc68a478feb" providerId="ADAL" clId="{5C7F81CD-C911-2945-85EE-08C6C75F0520}" dt="2021-04-08T15:42:36.792" v="4764" actId="20577"/>
          <ac:spMkLst>
            <pc:docMk/>
            <pc:sldMk cId="3784900479" sldId="279"/>
            <ac:spMk id="2" creationId="{8C4528D1-C319-9748-903D-1BD40AA095BF}"/>
          </ac:spMkLst>
        </pc:spChg>
        <pc:spChg chg="mod">
          <ac:chgData name="YANG Ian" userId="b8cf7b36-ffd3-409a-8217-3fc68a478feb" providerId="ADAL" clId="{5C7F81CD-C911-2945-85EE-08C6C75F0520}" dt="2021-04-08T15:44:17.689" v="4993" actId="20577"/>
          <ac:spMkLst>
            <pc:docMk/>
            <pc:sldMk cId="3784900479" sldId="279"/>
            <ac:spMk id="3" creationId="{850DE9A7-E9F4-4B4B-88DF-1B618F3C7E22}"/>
          </ac:spMkLst>
        </pc:spChg>
      </pc:sldChg>
      <pc:sldChg chg="addCm delCm modCm">
        <pc:chgData name="YANG Ian" userId="b8cf7b36-ffd3-409a-8217-3fc68a478feb" providerId="ADAL" clId="{5C7F81CD-C911-2945-85EE-08C6C75F0520}" dt="2021-04-08T23:02:53.869" v="5660" actId="1592"/>
        <pc:sldMkLst>
          <pc:docMk/>
          <pc:sldMk cId="855896728" sldId="281"/>
        </pc:sldMkLst>
      </pc:sldChg>
      <pc:sldChg chg="modSp mod addCm delCm modCm">
        <pc:chgData name="YANG Ian" userId="b8cf7b36-ffd3-409a-8217-3fc68a478feb" providerId="ADAL" clId="{5C7F81CD-C911-2945-85EE-08C6C75F0520}" dt="2021-04-08T22:59:26.335" v="5617" actId="5900"/>
        <pc:sldMkLst>
          <pc:docMk/>
          <pc:sldMk cId="3410110864" sldId="283"/>
        </pc:sldMkLst>
        <pc:spChg chg="mod">
          <ac:chgData name="YANG Ian" userId="b8cf7b36-ffd3-409a-8217-3fc68a478feb" providerId="ADAL" clId="{5C7F81CD-C911-2945-85EE-08C6C75F0520}" dt="2021-04-08T22:58:47.661" v="5612" actId="20577"/>
          <ac:spMkLst>
            <pc:docMk/>
            <pc:sldMk cId="3410110864" sldId="283"/>
            <ac:spMk id="3" creationId="{5219FE10-B48A-4782-9E33-2DDD4012A6B1}"/>
          </ac:spMkLst>
        </pc:spChg>
      </pc:sldChg>
    </pc:docChg>
  </pc:docChgLst>
  <pc:docChgLst>
    <pc:chgData name="YANG Ian" userId="S::s1732775@ed.ac.uk::b8cf7b36-ffd3-409a-8217-3fc68a478feb" providerId="AD" clId="Web-{0044CBC8-9E82-430D-92AC-5F80D1910AA5}"/>
    <pc:docChg chg="">
      <pc:chgData name="YANG Ian" userId="S::s1732775@ed.ac.uk::b8cf7b36-ffd3-409a-8217-3fc68a478feb" providerId="AD" clId="Web-{0044CBC8-9E82-430D-92AC-5F80D1910AA5}" dt="2021-04-12T09:37:41.026" v="1"/>
      <pc:docMkLst>
        <pc:docMk/>
      </pc:docMkLst>
      <pc:sldChg chg="delCm">
        <pc:chgData name="YANG Ian" userId="S::s1732775@ed.ac.uk::b8cf7b36-ffd3-409a-8217-3fc68a478feb" providerId="AD" clId="Web-{0044CBC8-9E82-430D-92AC-5F80D1910AA5}" dt="2021-04-12T09:37:41.026" v="1"/>
        <pc:sldMkLst>
          <pc:docMk/>
          <pc:sldMk cId="1874930912" sldId="259"/>
        </pc:sldMkLst>
      </pc:sldChg>
      <pc:sldChg chg="delCm">
        <pc:chgData name="YANG Ian" userId="S::s1732775@ed.ac.uk::b8cf7b36-ffd3-409a-8217-3fc68a478feb" providerId="AD" clId="Web-{0044CBC8-9E82-430D-92AC-5F80D1910AA5}" dt="2021-04-12T09:37:17.792" v="0"/>
        <pc:sldMkLst>
          <pc:docMk/>
          <pc:sldMk cId="3410110864" sldId="283"/>
        </pc:sldMkLst>
      </pc:sldChg>
    </pc:docChg>
  </pc:docChgLst>
  <pc:docChgLst>
    <pc:chgData name="YANG Ian" userId="S::s1732775@ed.ac.uk::b8cf7b36-ffd3-409a-8217-3fc68a478feb" providerId="AD" clId="Web-{B419AC64-FDFC-4904-AA60-D9F19B354E10}"/>
    <pc:docChg chg="modSld">
      <pc:chgData name="YANG Ian" userId="S::s1732775@ed.ac.uk::b8cf7b36-ffd3-409a-8217-3fc68a478feb" providerId="AD" clId="Web-{B419AC64-FDFC-4904-AA60-D9F19B354E10}" dt="2021-03-31T11:42:16.280" v="389"/>
      <pc:docMkLst>
        <pc:docMk/>
      </pc:docMkLst>
      <pc:sldChg chg="modSp">
        <pc:chgData name="YANG Ian" userId="S::s1732775@ed.ac.uk::b8cf7b36-ffd3-409a-8217-3fc68a478feb" providerId="AD" clId="Web-{B419AC64-FDFC-4904-AA60-D9F19B354E10}" dt="2021-03-31T10:41:29.151" v="46" actId="20577"/>
        <pc:sldMkLst>
          <pc:docMk/>
          <pc:sldMk cId="3736113339" sldId="256"/>
        </pc:sldMkLst>
        <pc:spChg chg="mod">
          <ac:chgData name="YANG Ian" userId="S::s1732775@ed.ac.uk::b8cf7b36-ffd3-409a-8217-3fc68a478feb" providerId="AD" clId="Web-{B419AC64-FDFC-4904-AA60-D9F19B354E10}" dt="2021-03-31T10:41:29.151" v="46" actId="20577"/>
          <ac:spMkLst>
            <pc:docMk/>
            <pc:sldMk cId="3736113339" sldId="256"/>
            <ac:spMk id="2" creationId="{5141BEDA-C861-447E-B160-946E5985635B}"/>
          </ac:spMkLst>
        </pc:spChg>
      </pc:sldChg>
      <pc:sldChg chg="modSp">
        <pc:chgData name="YANG Ian" userId="S::s1732775@ed.ac.uk::b8cf7b36-ffd3-409a-8217-3fc68a478feb" providerId="AD" clId="Web-{B419AC64-FDFC-4904-AA60-D9F19B354E10}" dt="2021-03-31T10:41:43.699" v="63" actId="20577"/>
        <pc:sldMkLst>
          <pc:docMk/>
          <pc:sldMk cId="3498711415" sldId="257"/>
        </pc:sldMkLst>
        <pc:spChg chg="mod">
          <ac:chgData name="YANG Ian" userId="S::s1732775@ed.ac.uk::b8cf7b36-ffd3-409a-8217-3fc68a478feb" providerId="AD" clId="Web-{B419AC64-FDFC-4904-AA60-D9F19B354E10}" dt="2021-03-31T10:41:43.699" v="63" actId="20577"/>
          <ac:spMkLst>
            <pc:docMk/>
            <pc:sldMk cId="3498711415" sldId="257"/>
            <ac:spMk id="3" creationId="{EF4B1993-5925-4632-ADF5-706E97CAD785}"/>
          </ac:spMkLst>
        </pc:spChg>
      </pc:sldChg>
      <pc:sldChg chg="modNotes">
        <pc:chgData name="YANG Ian" userId="S::s1732775@ed.ac.uk::b8cf7b36-ffd3-409a-8217-3fc68a478feb" providerId="AD" clId="Web-{B419AC64-FDFC-4904-AA60-D9F19B354E10}" dt="2021-03-31T10:57:50.375" v="99"/>
        <pc:sldMkLst>
          <pc:docMk/>
          <pc:sldMk cId="1343211644" sldId="261"/>
        </pc:sldMkLst>
      </pc:sldChg>
      <pc:sldChg chg="modNotes">
        <pc:chgData name="YANG Ian" userId="S::s1732775@ed.ac.uk::b8cf7b36-ffd3-409a-8217-3fc68a478feb" providerId="AD" clId="Web-{B419AC64-FDFC-4904-AA60-D9F19B354E10}" dt="2021-03-31T11:42:16.280" v="389"/>
        <pc:sldMkLst>
          <pc:docMk/>
          <pc:sldMk cId="3992988977" sldId="264"/>
        </pc:sldMkLst>
      </pc:sldChg>
    </pc:docChg>
  </pc:docChgLst>
  <pc:docChgLst>
    <pc:chgData name="MEDAGEDARA Odara" userId="S::s1801815@ed.ac.uk::226e0666-6171-401e-bab8-1e7693189dcc" providerId="AD" clId="Web-{42910424-6898-4601-BAC0-789BEE14DE58}"/>
    <pc:docChg chg="modSld">
      <pc:chgData name="MEDAGEDARA Odara" userId="S::s1801815@ed.ac.uk::226e0666-6171-401e-bab8-1e7693189dcc" providerId="AD" clId="Web-{42910424-6898-4601-BAC0-789BEE14DE58}" dt="2021-03-31T10:54:15.206" v="7" actId="20577"/>
      <pc:docMkLst>
        <pc:docMk/>
      </pc:docMkLst>
      <pc:sldChg chg="modSp">
        <pc:chgData name="MEDAGEDARA Odara" userId="S::s1801815@ed.ac.uk::226e0666-6171-401e-bab8-1e7693189dcc" providerId="AD" clId="Web-{42910424-6898-4601-BAC0-789BEE14DE58}" dt="2021-03-31T10:54:15.206" v="7" actId="20577"/>
        <pc:sldMkLst>
          <pc:docMk/>
          <pc:sldMk cId="3498711415" sldId="257"/>
        </pc:sldMkLst>
        <pc:spChg chg="mod">
          <ac:chgData name="MEDAGEDARA Odara" userId="S::s1801815@ed.ac.uk::226e0666-6171-401e-bab8-1e7693189dcc" providerId="AD" clId="Web-{42910424-6898-4601-BAC0-789BEE14DE58}" dt="2021-03-31T10:54:15.206" v="7" actId="20577"/>
          <ac:spMkLst>
            <pc:docMk/>
            <pc:sldMk cId="3498711415" sldId="257"/>
            <ac:spMk id="3" creationId="{EF4B1993-5925-4632-ADF5-706E97CAD785}"/>
          </ac:spMkLst>
        </pc:spChg>
      </pc:sldChg>
    </pc:docChg>
  </pc:docChgLst>
  <pc:docChgLst>
    <pc:chgData name="CHRONOWSKA Marta" userId="S::s1809921@ed.ac.uk::4cd6a0ad-c500-4ce5-b32a-087d35e149e1" providerId="AD" clId="Web-{0D8A1D9A-CC8A-436B-8FA7-3AB6EC710CBD}"/>
    <pc:docChg chg="addSld delSld modSld">
      <pc:chgData name="CHRONOWSKA Marta" userId="S::s1809921@ed.ac.uk::4cd6a0ad-c500-4ce5-b32a-087d35e149e1" providerId="AD" clId="Web-{0D8A1D9A-CC8A-436B-8FA7-3AB6EC710CBD}" dt="2021-04-14T07:37:23.004" v="100" actId="20577"/>
      <pc:docMkLst>
        <pc:docMk/>
      </pc:docMkLst>
      <pc:sldChg chg="addSp delSp modSp new mod setBg">
        <pc:chgData name="CHRONOWSKA Marta" userId="S::s1809921@ed.ac.uk::4cd6a0ad-c500-4ce5-b32a-087d35e149e1" providerId="AD" clId="Web-{0D8A1D9A-CC8A-436B-8FA7-3AB6EC710CBD}" dt="2021-04-14T07:37:23.004" v="100" actId="20577"/>
        <pc:sldMkLst>
          <pc:docMk/>
          <pc:sldMk cId="1921601531" sldId="284"/>
        </pc:sldMkLst>
        <pc:spChg chg="mod">
          <ac:chgData name="CHRONOWSKA Marta" userId="S::s1809921@ed.ac.uk::4cd6a0ad-c500-4ce5-b32a-087d35e149e1" providerId="AD" clId="Web-{0D8A1D9A-CC8A-436B-8FA7-3AB6EC710CBD}" dt="2021-04-14T07:34:38.962" v="35" actId="20577"/>
          <ac:spMkLst>
            <pc:docMk/>
            <pc:sldMk cId="1921601531" sldId="284"/>
            <ac:spMk id="2" creationId="{1B1C30E3-EE8C-4DDA-A13A-B516002CE1BA}"/>
          </ac:spMkLst>
        </pc:spChg>
        <pc:spChg chg="del">
          <ac:chgData name="CHRONOWSKA Marta" userId="S::s1809921@ed.ac.uk::4cd6a0ad-c500-4ce5-b32a-087d35e149e1" providerId="AD" clId="Web-{0D8A1D9A-CC8A-436B-8FA7-3AB6EC710CBD}" dt="2021-04-14T07:33:07.050" v="21"/>
          <ac:spMkLst>
            <pc:docMk/>
            <pc:sldMk cId="1921601531" sldId="284"/>
            <ac:spMk id="3" creationId="{7ED0BE79-A472-4C2E-8760-A0DAB5D0BDB6}"/>
          </ac:spMkLst>
        </pc:spChg>
        <pc:spChg chg="add mod">
          <ac:chgData name="CHRONOWSKA Marta" userId="S::s1809921@ed.ac.uk::4cd6a0ad-c500-4ce5-b32a-087d35e149e1" providerId="AD" clId="Web-{0D8A1D9A-CC8A-436B-8FA7-3AB6EC710CBD}" dt="2021-04-14T07:37:23.004" v="100" actId="20577"/>
          <ac:spMkLst>
            <pc:docMk/>
            <pc:sldMk cId="1921601531" sldId="284"/>
            <ac:spMk id="8" creationId="{95048F8F-6983-4798-8837-A8B7E13CCEFF}"/>
          </ac:spMkLst>
        </pc:spChg>
        <pc:spChg chg="add">
          <ac:chgData name="CHRONOWSKA Marta" userId="S::s1809921@ed.ac.uk::4cd6a0ad-c500-4ce5-b32a-087d35e149e1" providerId="AD" clId="Web-{0D8A1D9A-CC8A-436B-8FA7-3AB6EC710CBD}" dt="2021-04-14T07:33:14.957" v="22"/>
          <ac:spMkLst>
            <pc:docMk/>
            <pc:sldMk cId="1921601531" sldId="284"/>
            <ac:spMk id="11" creationId="{5E39A796-BE83-48B1-B33F-35C4A32AAB57}"/>
          </ac:spMkLst>
        </pc:spChg>
        <pc:spChg chg="add">
          <ac:chgData name="CHRONOWSKA Marta" userId="S::s1809921@ed.ac.uk::4cd6a0ad-c500-4ce5-b32a-087d35e149e1" providerId="AD" clId="Web-{0D8A1D9A-CC8A-436B-8FA7-3AB6EC710CBD}" dt="2021-04-14T07:33:14.957" v="22"/>
          <ac:spMkLst>
            <pc:docMk/>
            <pc:sldMk cId="1921601531" sldId="284"/>
            <ac:spMk id="13" creationId="{72F84B47-E267-4194-8194-831DB7B5547F}"/>
          </ac:spMkLst>
        </pc:spChg>
        <pc:picChg chg="add mod ord">
          <ac:chgData name="CHRONOWSKA Marta" userId="S::s1809921@ed.ac.uk::4cd6a0ad-c500-4ce5-b32a-087d35e149e1" providerId="AD" clId="Web-{0D8A1D9A-CC8A-436B-8FA7-3AB6EC710CBD}" dt="2021-04-14T07:33:14.957" v="22"/>
          <ac:picMkLst>
            <pc:docMk/>
            <pc:sldMk cId="1921601531" sldId="284"/>
            <ac:picMk id="4" creationId="{9D3E67D3-A387-4D01-B718-D52833D68CA9}"/>
          </ac:picMkLst>
        </pc:picChg>
      </pc:sldChg>
      <pc:sldChg chg="new del">
        <pc:chgData name="CHRONOWSKA Marta" userId="S::s1809921@ed.ac.uk::4cd6a0ad-c500-4ce5-b32a-087d35e149e1" providerId="AD" clId="Web-{0D8A1D9A-CC8A-436B-8FA7-3AB6EC710CBD}" dt="2021-04-14T07:33:44.334" v="26"/>
        <pc:sldMkLst>
          <pc:docMk/>
          <pc:sldMk cId="3006220188" sldId="285"/>
        </pc:sldMkLst>
      </pc:sldChg>
      <pc:sldChg chg="modSp add replId">
        <pc:chgData name="CHRONOWSKA Marta" userId="S::s1809921@ed.ac.uk::4cd6a0ad-c500-4ce5-b32a-087d35e149e1" providerId="AD" clId="Web-{0D8A1D9A-CC8A-436B-8FA7-3AB6EC710CBD}" dt="2021-04-14T07:35:57.936" v="46"/>
        <pc:sldMkLst>
          <pc:docMk/>
          <pc:sldMk cId="1484819873" sldId="286"/>
        </pc:sldMkLst>
        <pc:spChg chg="mod">
          <ac:chgData name="CHRONOWSKA Marta" userId="S::s1809921@ed.ac.uk::4cd6a0ad-c500-4ce5-b32a-087d35e149e1" providerId="AD" clId="Web-{0D8A1D9A-CC8A-436B-8FA7-3AB6EC710CBD}" dt="2021-04-14T07:35:14.137" v="40" actId="14100"/>
          <ac:spMkLst>
            <pc:docMk/>
            <pc:sldMk cId="1484819873" sldId="286"/>
            <ac:spMk id="2" creationId="{1B1C30E3-EE8C-4DDA-A13A-B516002CE1BA}"/>
          </ac:spMkLst>
        </pc:spChg>
        <pc:picChg chg="mod">
          <ac:chgData name="CHRONOWSKA Marta" userId="S::s1809921@ed.ac.uk::4cd6a0ad-c500-4ce5-b32a-087d35e149e1" providerId="AD" clId="Web-{0D8A1D9A-CC8A-436B-8FA7-3AB6EC710CBD}" dt="2021-04-14T07:35:57.936" v="46"/>
          <ac:picMkLst>
            <pc:docMk/>
            <pc:sldMk cId="1484819873" sldId="286"/>
            <ac:picMk id="4" creationId="{9D3E67D3-A387-4D01-B718-D52833D68CA9}"/>
          </ac:picMkLst>
        </pc:picChg>
      </pc:sldChg>
      <pc:sldChg chg="modSp add replId">
        <pc:chgData name="CHRONOWSKA Marta" userId="S::s1809921@ed.ac.uk::4cd6a0ad-c500-4ce5-b32a-087d35e149e1" providerId="AD" clId="Web-{0D8A1D9A-CC8A-436B-8FA7-3AB6EC710CBD}" dt="2021-04-14T07:36:17.547" v="47"/>
        <pc:sldMkLst>
          <pc:docMk/>
          <pc:sldMk cId="930494927" sldId="287"/>
        </pc:sldMkLst>
        <pc:spChg chg="mod">
          <ac:chgData name="CHRONOWSKA Marta" userId="S::s1809921@ed.ac.uk::4cd6a0ad-c500-4ce5-b32a-087d35e149e1" providerId="AD" clId="Web-{0D8A1D9A-CC8A-436B-8FA7-3AB6EC710CBD}" dt="2021-04-14T07:35:37.154" v="45" actId="20577"/>
          <ac:spMkLst>
            <pc:docMk/>
            <pc:sldMk cId="930494927" sldId="287"/>
            <ac:spMk id="2" creationId="{1B1C30E3-EE8C-4DDA-A13A-B516002CE1BA}"/>
          </ac:spMkLst>
        </pc:spChg>
        <pc:picChg chg="mod">
          <ac:chgData name="CHRONOWSKA Marta" userId="S::s1809921@ed.ac.uk::4cd6a0ad-c500-4ce5-b32a-087d35e149e1" providerId="AD" clId="Web-{0D8A1D9A-CC8A-436B-8FA7-3AB6EC710CBD}" dt="2021-04-14T07:36:17.547" v="47"/>
          <ac:picMkLst>
            <pc:docMk/>
            <pc:sldMk cId="930494927" sldId="287"/>
            <ac:picMk id="4" creationId="{9D3E67D3-A387-4D01-B718-D52833D68CA9}"/>
          </ac:picMkLst>
        </pc:picChg>
      </pc:sldChg>
    </pc:docChg>
  </pc:docChgLst>
  <pc:docChgLst>
    <pc:chgData name="MILNE Ross" userId="S::s1846666@ed.ac.uk::1291ada8-5d39-47c2-b5e2-6112eb9aa04a" providerId="AD" clId="Web-{0F5A1CC8-F06F-40EA-88CB-A36960237BAE}"/>
    <pc:docChg chg="modSld">
      <pc:chgData name="MILNE Ross" userId="S::s1846666@ed.ac.uk::1291ada8-5d39-47c2-b5e2-6112eb9aa04a" providerId="AD" clId="Web-{0F5A1CC8-F06F-40EA-88CB-A36960237BAE}" dt="2021-04-14T08:31:31.999" v="4"/>
      <pc:docMkLst>
        <pc:docMk/>
      </pc:docMkLst>
      <pc:sldChg chg="modNotes">
        <pc:chgData name="MILNE Ross" userId="S::s1846666@ed.ac.uk::1291ada8-5d39-47c2-b5e2-6112eb9aa04a" providerId="AD" clId="Web-{0F5A1CC8-F06F-40EA-88CB-A36960237BAE}" dt="2021-04-14T08:31:31.999" v="4"/>
        <pc:sldMkLst>
          <pc:docMk/>
          <pc:sldMk cId="949228738" sldId="273"/>
        </pc:sldMkLst>
      </pc:sldChg>
    </pc:docChg>
  </pc:docChgLst>
  <pc:docChgLst>
    <pc:chgData name="MILNE Ross" userId="S::s1846666@ed.ac.uk::1291ada8-5d39-47c2-b5e2-6112eb9aa04a" providerId="AD" clId="Web-{C2A51076-E3BC-4D1D-B923-77ABD7C9EB07}"/>
    <pc:docChg chg="modSld">
      <pc:chgData name="MILNE Ross" userId="S::s1846666@ed.ac.uk::1291ada8-5d39-47c2-b5e2-6112eb9aa04a" providerId="AD" clId="Web-{C2A51076-E3BC-4D1D-B923-77ABD7C9EB07}" dt="2021-04-11T14:20:02.439" v="2"/>
      <pc:docMkLst>
        <pc:docMk/>
      </pc:docMkLst>
      <pc:sldChg chg="modSp modNotes">
        <pc:chgData name="MILNE Ross" userId="S::s1846666@ed.ac.uk::1291ada8-5d39-47c2-b5e2-6112eb9aa04a" providerId="AD" clId="Web-{C2A51076-E3BC-4D1D-B923-77ABD7C9EB07}" dt="2021-04-11T14:20:02.439" v="2"/>
        <pc:sldMkLst>
          <pc:docMk/>
          <pc:sldMk cId="3498711415" sldId="257"/>
        </pc:sldMkLst>
        <pc:picChg chg="mod">
          <ac:chgData name="MILNE Ross" userId="S::s1846666@ed.ac.uk::1291ada8-5d39-47c2-b5e2-6112eb9aa04a" providerId="AD" clId="Web-{C2A51076-E3BC-4D1D-B923-77ABD7C9EB07}" dt="2021-04-11T14:15:52.074" v="0" actId="14100"/>
          <ac:picMkLst>
            <pc:docMk/>
            <pc:sldMk cId="3498711415" sldId="257"/>
            <ac:picMk id="5" creationId="{BA55414C-01D8-47DA-9A22-C1D9C2F065A6}"/>
          </ac:picMkLst>
        </pc:picChg>
      </pc:sldChg>
    </pc:docChg>
  </pc:docChgLst>
  <pc:docChgLst>
    <pc:chgData name="MILNE Ross" userId="S::s1846666@ed.ac.uk::1291ada8-5d39-47c2-b5e2-6112eb9aa04a" providerId="AD" clId="Web-{F4E64BC3-6698-4A30-B0C9-77F5F0C211CE}"/>
    <pc:docChg chg="modSld">
      <pc:chgData name="MILNE Ross" userId="S::s1846666@ed.ac.uk::1291ada8-5d39-47c2-b5e2-6112eb9aa04a" providerId="AD" clId="Web-{F4E64BC3-6698-4A30-B0C9-77F5F0C211CE}" dt="2021-04-11T14:07:04.216" v="35" actId="1076"/>
      <pc:docMkLst>
        <pc:docMk/>
      </pc:docMkLst>
      <pc:sldChg chg="modSp modNotes">
        <pc:chgData name="MILNE Ross" userId="S::s1846666@ed.ac.uk::1291ada8-5d39-47c2-b5e2-6112eb9aa04a" providerId="AD" clId="Web-{F4E64BC3-6698-4A30-B0C9-77F5F0C211CE}" dt="2021-04-11T14:07:04.216" v="35" actId="1076"/>
        <pc:sldMkLst>
          <pc:docMk/>
          <pc:sldMk cId="3736113339" sldId="256"/>
        </pc:sldMkLst>
        <pc:spChg chg="mod">
          <ac:chgData name="MILNE Ross" userId="S::s1846666@ed.ac.uk::1291ada8-5d39-47c2-b5e2-6112eb9aa04a" providerId="AD" clId="Web-{F4E64BC3-6698-4A30-B0C9-77F5F0C211CE}" dt="2021-04-11T14:06:58.121" v="34" actId="1076"/>
          <ac:spMkLst>
            <pc:docMk/>
            <pc:sldMk cId="3736113339" sldId="256"/>
            <ac:spMk id="2" creationId="{5141BEDA-C861-447E-B160-946E5985635B}"/>
          </ac:spMkLst>
        </pc:spChg>
        <pc:spChg chg="mod">
          <ac:chgData name="MILNE Ross" userId="S::s1846666@ed.ac.uk::1291ada8-5d39-47c2-b5e2-6112eb9aa04a" providerId="AD" clId="Web-{F4E64BC3-6698-4A30-B0C9-77F5F0C211CE}" dt="2021-04-11T14:07:04.216" v="35" actId="1076"/>
          <ac:spMkLst>
            <pc:docMk/>
            <pc:sldMk cId="3736113339" sldId="256"/>
            <ac:spMk id="3" creationId="{F10C3E3C-C6CD-45B8-933C-69930CEBB679}"/>
          </ac:spMkLst>
        </pc:spChg>
      </pc:sldChg>
    </pc:docChg>
  </pc:docChgLst>
  <pc:docChgLst>
    <pc:chgData name="CHRONOWSKA Marta" userId="S::s1809921@ed.ac.uk::4cd6a0ad-c500-4ce5-b32a-087d35e149e1" providerId="AD" clId="Web-{EA7A4E57-468A-479C-9851-7A45F2073C97}"/>
    <pc:docChg chg="modSld">
      <pc:chgData name="CHRONOWSKA Marta" userId="S::s1809921@ed.ac.uk::4cd6a0ad-c500-4ce5-b32a-087d35e149e1" providerId="AD" clId="Web-{EA7A4E57-468A-479C-9851-7A45F2073C97}" dt="2021-08-20T19:46:12.662" v="414"/>
      <pc:docMkLst>
        <pc:docMk/>
      </pc:docMkLst>
      <pc:sldChg chg="modSp">
        <pc:chgData name="CHRONOWSKA Marta" userId="S::s1809921@ed.ac.uk::4cd6a0ad-c500-4ce5-b32a-087d35e149e1" providerId="AD" clId="Web-{EA7A4E57-468A-479C-9851-7A45F2073C97}" dt="2021-08-20T19:46:12.662" v="414"/>
        <pc:sldMkLst>
          <pc:docMk/>
          <pc:sldMk cId="4136646291" sldId="280"/>
        </pc:sldMkLst>
        <pc:graphicFrameChg chg="mod modGraphic">
          <ac:chgData name="CHRONOWSKA Marta" userId="S::s1809921@ed.ac.uk::4cd6a0ad-c500-4ce5-b32a-087d35e149e1" providerId="AD" clId="Web-{EA7A4E57-468A-479C-9851-7A45F2073C97}" dt="2021-08-20T19:46:12.662" v="414"/>
          <ac:graphicFrameMkLst>
            <pc:docMk/>
            <pc:sldMk cId="4136646291" sldId="280"/>
            <ac:graphicFrameMk id="22" creationId="{D924BF93-EBF6-4BC9-85C5-86B0C8BD57B5}"/>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Odara\Downloads\EUYSRA%20Best%20Ligand.xlsx" TargetMode="External"/><Relationship Id="rId2" Type="http://schemas.microsoft.com/office/2011/relationships/chartColorStyle" Target="colors1.xml"/><Relationship Id="rId1" Type="http://schemas.microsoft.com/office/2011/relationships/chartStyle" Target="style1.xml"/></Relationships>
</file>

<file path=ppt/charts/_rels/chartEx1.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GB"/>
              <a:t>A radar plot showing how the </a:t>
            </a:r>
            <a:r>
              <a:rPr lang="en-GB" err="1"/>
              <a:t>dG</a:t>
            </a:r>
            <a:r>
              <a:rPr lang="en-GB"/>
              <a:t> values for</a:t>
            </a:r>
            <a:r>
              <a:rPr lang="en-GB" baseline="0"/>
              <a:t> 9 candidate ligands compare across 3 different software</a:t>
            </a:r>
            <a:endParaRPr lang="en-GB"/>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radarChart>
        <c:radarStyle val="marker"/>
        <c:varyColors val="0"/>
        <c:ser>
          <c:idx val="0"/>
          <c:order val="0"/>
          <c:spPr>
            <a:ln w="31750" cap="rnd">
              <a:solidFill>
                <a:schemeClr val="accent6"/>
              </a:solidFill>
              <a:round/>
            </a:ln>
            <a:effectLst/>
          </c:spPr>
          <c:marker>
            <c:symbol val="none"/>
          </c:marker>
          <c:cat>
            <c:strRef>
              <c:f>('Site 1'!$B$2:$H$2,'Site 1'!$J$2:$K$2)</c:f>
              <c:strCache>
                <c:ptCount val="9"/>
                <c:pt idx="0">
                  <c:v>Apigenin</c:v>
                </c:pt>
                <c:pt idx="1">
                  <c:v>Baicalein</c:v>
                </c:pt>
                <c:pt idx="2">
                  <c:v>Beta</c:v>
                </c:pt>
                <c:pt idx="3">
                  <c:v>Chrysin</c:v>
                </c:pt>
                <c:pt idx="4">
                  <c:v>Hypericin</c:v>
                </c:pt>
                <c:pt idx="5">
                  <c:v>Myricetin</c:v>
                </c:pt>
                <c:pt idx="6">
                  <c:v>Oroxylin_A</c:v>
                </c:pt>
                <c:pt idx="7">
                  <c:v>Rhein</c:v>
                </c:pt>
                <c:pt idx="8">
                  <c:v>Wogonin</c:v>
                </c:pt>
              </c:strCache>
            </c:strRef>
          </c:cat>
          <c:val>
            <c:numRef>
              <c:f>('Site 1'!$B$11:$H$11,'Site 1'!$J$11:$K$11)</c:f>
              <c:numCache>
                <c:formatCode>0.000</c:formatCode>
                <c:ptCount val="9"/>
                <c:pt idx="0">
                  <c:v>-7.4271249999999993</c:v>
                </c:pt>
                <c:pt idx="1">
                  <c:v>-7.011750000000001</c:v>
                </c:pt>
                <c:pt idx="2" formatCode="General">
                  <c:v>-6.5958571428571426</c:v>
                </c:pt>
                <c:pt idx="3" formatCode="General">
                  <c:v>-7.3592000000000004</c:v>
                </c:pt>
                <c:pt idx="4" formatCode="General">
                  <c:v>-8.9672499999999999</c:v>
                </c:pt>
                <c:pt idx="5" formatCode="General">
                  <c:v>-9.0119999999999987</c:v>
                </c:pt>
                <c:pt idx="6" formatCode="General">
                  <c:v>-7.1596249999999992</c:v>
                </c:pt>
                <c:pt idx="7">
                  <c:v>-6.2636250000000002</c:v>
                </c:pt>
                <c:pt idx="8" formatCode="General">
                  <c:v>-7.3527500000000003</c:v>
                </c:pt>
              </c:numCache>
            </c:numRef>
          </c:val>
          <c:extLst>
            <c:ext xmlns:c16="http://schemas.microsoft.com/office/drawing/2014/chart" uri="{C3380CC4-5D6E-409C-BE32-E72D297353CC}">
              <c16:uniqueId val="{00000000-0406-481B-BE10-B6BC9C281CA1}"/>
            </c:ext>
          </c:extLst>
        </c:ser>
        <c:ser>
          <c:idx val="1"/>
          <c:order val="1"/>
          <c:spPr>
            <a:ln w="31750" cap="rnd">
              <a:solidFill>
                <a:schemeClr val="accent5"/>
              </a:solidFill>
              <a:round/>
            </a:ln>
            <a:effectLst/>
          </c:spPr>
          <c:marker>
            <c:symbol val="none"/>
          </c:marker>
          <c:cat>
            <c:strRef>
              <c:f>('Site 1'!$B$2:$H$2,'Site 1'!$J$2:$K$2)</c:f>
              <c:strCache>
                <c:ptCount val="9"/>
                <c:pt idx="0">
                  <c:v>Apigenin</c:v>
                </c:pt>
                <c:pt idx="1">
                  <c:v>Baicalein</c:v>
                </c:pt>
                <c:pt idx="2">
                  <c:v>Beta</c:v>
                </c:pt>
                <c:pt idx="3">
                  <c:v>Chrysin</c:v>
                </c:pt>
                <c:pt idx="4">
                  <c:v>Hypericin</c:v>
                </c:pt>
                <c:pt idx="5">
                  <c:v>Myricetin</c:v>
                </c:pt>
                <c:pt idx="6">
                  <c:v>Oroxylin_A</c:v>
                </c:pt>
                <c:pt idx="7">
                  <c:v>Rhein</c:v>
                </c:pt>
                <c:pt idx="8">
                  <c:v>Wogonin</c:v>
                </c:pt>
              </c:strCache>
            </c:strRef>
          </c:cat>
          <c:val>
            <c:numRef>
              <c:f>('Site 1'!$B$20:$H$20,'Site 1'!$J$20:$K$20)</c:f>
              <c:numCache>
                <c:formatCode>General</c:formatCode>
                <c:ptCount val="9"/>
                <c:pt idx="0">
                  <c:v>-7.2</c:v>
                </c:pt>
                <c:pt idx="1">
                  <c:v>-7.0749999999999993</c:v>
                </c:pt>
                <c:pt idx="2">
                  <c:v>-5.9374999999999991</c:v>
                </c:pt>
                <c:pt idx="3">
                  <c:v>-6.75</c:v>
                </c:pt>
                <c:pt idx="4">
                  <c:v>-8.6624999999999996</c:v>
                </c:pt>
                <c:pt idx="5">
                  <c:v>-7.8</c:v>
                </c:pt>
                <c:pt idx="6">
                  <c:v>-6.6250000000000009</c:v>
                </c:pt>
                <c:pt idx="7">
                  <c:v>-7.1749999999999989</c:v>
                </c:pt>
                <c:pt idx="8">
                  <c:v>-6.6250000000000009</c:v>
                </c:pt>
              </c:numCache>
            </c:numRef>
          </c:val>
          <c:extLst>
            <c:ext xmlns:c16="http://schemas.microsoft.com/office/drawing/2014/chart" uri="{C3380CC4-5D6E-409C-BE32-E72D297353CC}">
              <c16:uniqueId val="{00000001-0406-481B-BE10-B6BC9C281CA1}"/>
            </c:ext>
          </c:extLst>
        </c:ser>
        <c:ser>
          <c:idx val="2"/>
          <c:order val="2"/>
          <c:spPr>
            <a:ln w="31750" cap="rnd">
              <a:solidFill>
                <a:schemeClr val="accent4"/>
              </a:solidFill>
              <a:round/>
            </a:ln>
            <a:effectLst/>
          </c:spPr>
          <c:marker>
            <c:symbol val="none"/>
          </c:marker>
          <c:cat>
            <c:strRef>
              <c:f>('Site 1'!$B$2:$H$2,'Site 1'!$J$2:$K$2)</c:f>
              <c:strCache>
                <c:ptCount val="9"/>
                <c:pt idx="0">
                  <c:v>Apigenin</c:v>
                </c:pt>
                <c:pt idx="1">
                  <c:v>Baicalein</c:v>
                </c:pt>
                <c:pt idx="2">
                  <c:v>Beta</c:v>
                </c:pt>
                <c:pt idx="3">
                  <c:v>Chrysin</c:v>
                </c:pt>
                <c:pt idx="4">
                  <c:v>Hypericin</c:v>
                </c:pt>
                <c:pt idx="5">
                  <c:v>Myricetin</c:v>
                </c:pt>
                <c:pt idx="6">
                  <c:v>Oroxylin_A</c:v>
                </c:pt>
                <c:pt idx="7">
                  <c:v>Rhein</c:v>
                </c:pt>
                <c:pt idx="8">
                  <c:v>Wogonin</c:v>
                </c:pt>
              </c:strCache>
            </c:strRef>
          </c:cat>
          <c:val>
            <c:numRef>
              <c:f>('Site 1'!$B$26:$H$26,'Site 1'!$J$26:$K$26)</c:f>
              <c:numCache>
                <c:formatCode>General</c:formatCode>
                <c:ptCount val="9"/>
                <c:pt idx="0">
                  <c:v>-5.7456560707456976</c:v>
                </c:pt>
                <c:pt idx="1">
                  <c:v>-6.0823793021032495</c:v>
                </c:pt>
                <c:pt idx="2">
                  <c:v>-5.4660552103250479</c:v>
                </c:pt>
                <c:pt idx="3">
                  <c:v>-6.0183257648183552</c:v>
                </c:pt>
                <c:pt idx="4">
                  <c:v>-7.4829947418738048</c:v>
                </c:pt>
                <c:pt idx="5">
                  <c:v>-9.8174175430210333</c:v>
                </c:pt>
                <c:pt idx="6">
                  <c:v>-4.724707217973231</c:v>
                </c:pt>
                <c:pt idx="7">
                  <c:v>-5.2403859942638622</c:v>
                </c:pt>
                <c:pt idx="8">
                  <c:v>-4.8592256214149137</c:v>
                </c:pt>
              </c:numCache>
            </c:numRef>
          </c:val>
          <c:extLst>
            <c:ext xmlns:c16="http://schemas.microsoft.com/office/drawing/2014/chart" uri="{C3380CC4-5D6E-409C-BE32-E72D297353CC}">
              <c16:uniqueId val="{00000002-0406-481B-BE10-B6BC9C281CA1}"/>
            </c:ext>
          </c:extLst>
        </c:ser>
        <c:dLbls>
          <c:showLegendKey val="0"/>
          <c:showVal val="0"/>
          <c:showCatName val="0"/>
          <c:showSerName val="0"/>
          <c:showPercent val="0"/>
          <c:showBubbleSize val="0"/>
        </c:dLbls>
        <c:axId val="1094065839"/>
        <c:axId val="1094056687"/>
      </c:radarChart>
      <c:catAx>
        <c:axId val="1094065839"/>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094056687"/>
        <c:crosses val="autoZero"/>
        <c:auto val="1"/>
        <c:lblAlgn val="ctr"/>
        <c:lblOffset val="100"/>
        <c:noMultiLvlLbl val="0"/>
      </c:catAx>
      <c:valAx>
        <c:axId val="1094056687"/>
        <c:scaling>
          <c:orientation val="minMax"/>
        </c:scaling>
        <c:delete val="0"/>
        <c:axPos val="l"/>
        <c:majorGridlines>
          <c:spPr>
            <a:ln w="9525" cap="flat" cmpd="sng" algn="ctr">
              <a:solidFill>
                <a:schemeClr val="tx2">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094065839"/>
        <c:crosses val="autoZero"/>
        <c:crossBetween val="between"/>
      </c:valAx>
      <c:spPr>
        <a:noFill/>
        <a:ln>
          <a:noFill/>
        </a:ln>
        <a:effectLst/>
      </c:spPr>
    </c:plotArea>
    <c:legend>
      <c:legendPos val="b"/>
      <c:layout>
        <c:manualLayout>
          <c:xMode val="edge"/>
          <c:yMode val="edge"/>
          <c:x val="0.30515053824793642"/>
          <c:y val="0.92276122884501277"/>
          <c:w val="0.38969892350412721"/>
          <c:h val="5.972691618072418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data id="0">
      <cx:strDim type="cat">
        <cx:f>'[Comprehensive.xlsx]Graphs Alphabetical'!$B$2:$B$2137</cx:f>
        <cx:lvl ptCount="2136">
          <cx:pt idx="0">Amentoflavone</cx:pt>
          <cx:pt idx="1">Amentoflavone</cx:pt>
          <cx:pt idx="2">Amentoflavone</cx:pt>
          <cx:pt idx="3">Amentoflavone</cx:pt>
          <cx:pt idx="4">Amentoflavone</cx:pt>
          <cx:pt idx="5">Amentoflavone</cx:pt>
          <cx:pt idx="6">Amentoflavone</cx:pt>
          <cx:pt idx="7">Amentoflavone</cx:pt>
          <cx:pt idx="8">Amentoflavone</cx:pt>
          <cx:pt idx="9">Amentoflavone</cx:pt>
          <cx:pt idx="10">Amentoflavone</cx:pt>
          <cx:pt idx="11">Amentoflavone</cx:pt>
          <cx:pt idx="12">Amentoflavone</cx:pt>
          <cx:pt idx="13">Amentoflavone</cx:pt>
          <cx:pt idx="14">Amentoflavone</cx:pt>
          <cx:pt idx="15">Amentoflavone</cx:pt>
          <cx:pt idx="16">Amentoflavone</cx:pt>
          <cx:pt idx="17">Amentoflavone</cx:pt>
          <cx:pt idx="18">Amentoflavone</cx:pt>
          <cx:pt idx="19">Amentoflavone</cx:pt>
          <cx:pt idx="20">Amentoflavone</cx:pt>
          <cx:pt idx="21">Amentoflavone</cx:pt>
          <cx:pt idx="22">Amentoflavone</cx:pt>
          <cx:pt idx="23">Amentoflavone</cx:pt>
          <cx:pt idx="24">Amentoflavone</cx:pt>
          <cx:pt idx="25">Amentoflavone</cx:pt>
          <cx:pt idx="26">Amentoflavone</cx:pt>
          <cx:pt idx="27">Amentoflavone</cx:pt>
          <cx:pt idx="28">Amentoflavone</cx:pt>
          <cx:pt idx="29">Amentoflavone</cx:pt>
          <cx:pt idx="30">Amentoflavone</cx:pt>
          <cx:pt idx="31">Amentoflavone</cx:pt>
          <cx:pt idx="32">Amentoflavone</cx:pt>
          <cx:pt idx="33">Amentoflavone</cx:pt>
          <cx:pt idx="34">Amentoflavone</cx:pt>
          <cx:pt idx="35">Amentoflavone</cx:pt>
          <cx:pt idx="36">Amentoflavone</cx:pt>
          <cx:pt idx="37">Amentoflavone</cx:pt>
          <cx:pt idx="38">Amentoflavone</cx:pt>
          <cx:pt idx="39">Amentoflavone</cx:pt>
          <cx:pt idx="40">Amentoflavone</cx:pt>
          <cx:pt idx="41">Amentoflavone</cx:pt>
          <cx:pt idx="42">Amentoflavone</cx:pt>
          <cx:pt idx="43">Amentoflavone</cx:pt>
          <cx:pt idx="44">Amentoflavone</cx:pt>
          <cx:pt idx="45">Amentoflavone</cx:pt>
          <cx:pt idx="46">Amentoflavone</cx:pt>
          <cx:pt idx="47">Amentoflavone</cx:pt>
          <cx:pt idx="48">Amentoflavone</cx:pt>
          <cx:pt idx="49">Amentoflavone</cx:pt>
          <cx:pt idx="50">Amentoflavone</cx:pt>
          <cx:pt idx="51">Amentoflavone</cx:pt>
          <cx:pt idx="52">Amentoflavone</cx:pt>
          <cx:pt idx="53">Amentoflavone</cx:pt>
          <cx:pt idx="54">Amentoflavone</cx:pt>
          <cx:pt idx="55">Amentoflavone</cx:pt>
          <cx:pt idx="56">Amentoflavone</cx:pt>
          <cx:pt idx="57">Amentoflavone</cx:pt>
          <cx:pt idx="58">Amentoflavone</cx:pt>
          <cx:pt idx="59">Amentoflavone</cx:pt>
          <cx:pt idx="60">Amentoflavone</cx:pt>
          <cx:pt idx="61">Amentoflavone</cx:pt>
          <cx:pt idx="62">Amentoflavone</cx:pt>
          <cx:pt idx="63">Amentoflavone</cx:pt>
          <cx:pt idx="64">Apigenin</cx:pt>
          <cx:pt idx="65">Apigenin</cx:pt>
          <cx:pt idx="66">Apigenin</cx:pt>
          <cx:pt idx="67">Apigenin</cx:pt>
          <cx:pt idx="68">Apigenin</cx:pt>
          <cx:pt idx="69">Apigenin</cx:pt>
          <cx:pt idx="70">Apigenin</cx:pt>
          <cx:pt idx="71">Apigenin</cx:pt>
          <cx:pt idx="72">Apigenin</cx:pt>
          <cx:pt idx="73">Apigenin</cx:pt>
          <cx:pt idx="74">Apigenin</cx:pt>
          <cx:pt idx="75">Apigenin</cx:pt>
          <cx:pt idx="76">Apigenin</cx:pt>
          <cx:pt idx="77">Apigenin</cx:pt>
          <cx:pt idx="78">Apigenin</cx:pt>
          <cx:pt idx="79">Apigenin</cx:pt>
          <cx:pt idx="80">Apigenin</cx:pt>
          <cx:pt idx="81">Apigenin</cx:pt>
          <cx:pt idx="82">Apigenin</cx:pt>
          <cx:pt idx="83">Apigenin</cx:pt>
          <cx:pt idx="84">Apigenin</cx:pt>
          <cx:pt idx="85">Apigenin</cx:pt>
          <cx:pt idx="86">Apigenin</cx:pt>
          <cx:pt idx="87">Apigenin</cx:pt>
          <cx:pt idx="88">Apigenin</cx:pt>
          <cx:pt idx="89">Apigenin</cx:pt>
          <cx:pt idx="90">Apigenin</cx:pt>
          <cx:pt idx="91">Apigenin</cx:pt>
          <cx:pt idx="92">Apigenin</cx:pt>
          <cx:pt idx="93">Apigenin</cx:pt>
          <cx:pt idx="94">Apigenin</cx:pt>
          <cx:pt idx="95">Apigenin</cx:pt>
          <cx:pt idx="96">Apigenin</cx:pt>
          <cx:pt idx="97">Apigenin</cx:pt>
          <cx:pt idx="98">Apigenin</cx:pt>
          <cx:pt idx="99">Apigenin</cx:pt>
          <cx:pt idx="100">Apigenin</cx:pt>
          <cx:pt idx="101">Apigenin</cx:pt>
          <cx:pt idx="102">Apigenin</cx:pt>
          <cx:pt idx="103">Apigenin</cx:pt>
          <cx:pt idx="104">Apigenin</cx:pt>
          <cx:pt idx="105">Apigenin</cx:pt>
          <cx:pt idx="106">Apigenin</cx:pt>
          <cx:pt idx="107">Apigenin</cx:pt>
          <cx:pt idx="108">Apigenin</cx:pt>
          <cx:pt idx="109">Apigenin</cx:pt>
          <cx:pt idx="110">Apigenin</cx:pt>
          <cx:pt idx="111">Apigenin</cx:pt>
          <cx:pt idx="112">Apigenin</cx:pt>
          <cx:pt idx="113">Apigenin</cx:pt>
          <cx:pt idx="114">Apigenin</cx:pt>
          <cx:pt idx="115">Apigenin</cx:pt>
          <cx:pt idx="116">Apigenin</cx:pt>
          <cx:pt idx="117">Apigenin</cx:pt>
          <cx:pt idx="118">Apigenin</cx:pt>
          <cx:pt idx="119">Apigenin</cx:pt>
          <cx:pt idx="120">Apigenin</cx:pt>
          <cx:pt idx="121">Apigenin</cx:pt>
          <cx:pt idx="122">Apigenin</cx:pt>
          <cx:pt idx="123">Apigenin</cx:pt>
          <cx:pt idx="124">Apigenin</cx:pt>
          <cx:pt idx="125">Apigenin</cx:pt>
          <cx:pt idx="126">Apigenin</cx:pt>
          <cx:pt idx="127">Apigenin</cx:pt>
          <cx:pt idx="128">Baicalein</cx:pt>
          <cx:pt idx="129">Baicalein</cx:pt>
          <cx:pt idx="130">Baicalein</cx:pt>
          <cx:pt idx="131">Baicalein</cx:pt>
          <cx:pt idx="132">Baicalein</cx:pt>
          <cx:pt idx="133">Baicalein</cx:pt>
          <cx:pt idx="134">Baicalein</cx:pt>
          <cx:pt idx="135">Baicalein</cx:pt>
          <cx:pt idx="136">Baicalein</cx:pt>
          <cx:pt idx="137">Baicalein</cx:pt>
          <cx:pt idx="138">Baicalein</cx:pt>
          <cx:pt idx="139">Baicalein</cx:pt>
          <cx:pt idx="140">Baicalein</cx:pt>
          <cx:pt idx="141">Baicalein</cx:pt>
          <cx:pt idx="142">Baicalein</cx:pt>
          <cx:pt idx="143">Baicalein</cx:pt>
          <cx:pt idx="144">Baicalein</cx:pt>
          <cx:pt idx="145">Baicalein</cx:pt>
          <cx:pt idx="146">Baicalein</cx:pt>
          <cx:pt idx="147">Baicalein</cx:pt>
          <cx:pt idx="148">Baicalein</cx:pt>
          <cx:pt idx="149">Baicalein</cx:pt>
          <cx:pt idx="150">Baicalein</cx:pt>
          <cx:pt idx="151">Baicalein</cx:pt>
          <cx:pt idx="152">Baicalein</cx:pt>
          <cx:pt idx="153">Baicalein</cx:pt>
          <cx:pt idx="154">Baicalein</cx:pt>
          <cx:pt idx="155">Baicalein</cx:pt>
          <cx:pt idx="156">Baicalein</cx:pt>
          <cx:pt idx="157">Baicalein</cx:pt>
          <cx:pt idx="158">Baicalein</cx:pt>
          <cx:pt idx="159">Baicalein</cx:pt>
          <cx:pt idx="160">Baicalein</cx:pt>
          <cx:pt idx="161">Baicalein</cx:pt>
          <cx:pt idx="162">Baicalein</cx:pt>
          <cx:pt idx="163">Baicalein</cx:pt>
          <cx:pt idx="164">Baicalein</cx:pt>
          <cx:pt idx="165">Baicalein</cx:pt>
          <cx:pt idx="166">Baicalein</cx:pt>
          <cx:pt idx="167">Baicalein</cx:pt>
          <cx:pt idx="168">Baicalein</cx:pt>
          <cx:pt idx="169">Baicalein</cx:pt>
          <cx:pt idx="170">Baicalein</cx:pt>
          <cx:pt idx="171">Baicalein</cx:pt>
          <cx:pt idx="172">Baicalein</cx:pt>
          <cx:pt idx="173">Baicalein</cx:pt>
          <cx:pt idx="174">Baicalein</cx:pt>
          <cx:pt idx="175">Baicalein</cx:pt>
          <cx:pt idx="176">Baicalin</cx:pt>
          <cx:pt idx="177">Baicalin</cx:pt>
          <cx:pt idx="178">Baicalin</cx:pt>
          <cx:pt idx="179">Baicalin</cx:pt>
          <cx:pt idx="180">Baicalin</cx:pt>
          <cx:pt idx="181">Baicalin</cx:pt>
          <cx:pt idx="182">Baicalin</cx:pt>
          <cx:pt idx="183">Baicalin</cx:pt>
          <cx:pt idx="184">Baicalin</cx:pt>
          <cx:pt idx="185">Baicalin</cx:pt>
          <cx:pt idx="186">Baicalin</cx:pt>
          <cx:pt idx="187">Baicalin</cx:pt>
          <cx:pt idx="188">Baicalin</cx:pt>
          <cx:pt idx="189">Baicalin</cx:pt>
          <cx:pt idx="190">Baicalin</cx:pt>
          <cx:pt idx="191">Baicalin</cx:pt>
          <cx:pt idx="192">Baicalin</cx:pt>
          <cx:pt idx="193">Baicalin</cx:pt>
          <cx:pt idx="194">Baicalin</cx:pt>
          <cx:pt idx="195">Baicalin</cx:pt>
          <cx:pt idx="196">Baicalin</cx:pt>
          <cx:pt idx="197">Baicalin</cx:pt>
          <cx:pt idx="198">Baicalin</cx:pt>
          <cx:pt idx="199">Baicalin</cx:pt>
          <cx:pt idx="200">Baicalin</cx:pt>
          <cx:pt idx="201">Baicalin</cx:pt>
          <cx:pt idx="202">Baicalin</cx:pt>
          <cx:pt idx="203">Baicalin</cx:pt>
          <cx:pt idx="204">Baicalin</cx:pt>
          <cx:pt idx="205">Baicalin</cx:pt>
          <cx:pt idx="206">Baicalin</cx:pt>
          <cx:pt idx="207">Baicalin</cx:pt>
          <cx:pt idx="208">Baicalin</cx:pt>
          <cx:pt idx="209">Baicalin</cx:pt>
          <cx:pt idx="210">Baicalin</cx:pt>
          <cx:pt idx="211">Baicalin</cx:pt>
          <cx:pt idx="212">Baicalin</cx:pt>
          <cx:pt idx="213">Baicalin</cx:pt>
          <cx:pt idx="214">Baicalin</cx:pt>
          <cx:pt idx="215">Baicalin</cx:pt>
          <cx:pt idx="216">Baicalin</cx:pt>
          <cx:pt idx="217">Baicalin</cx:pt>
          <cx:pt idx="218">Baicalin</cx:pt>
          <cx:pt idx="219">Baicalin</cx:pt>
          <cx:pt idx="220">Baicalin</cx:pt>
          <cx:pt idx="221">Baicalin</cx:pt>
          <cx:pt idx="222">Baicalin</cx:pt>
          <cx:pt idx="223">Baicalin</cx:pt>
          <cx:pt idx="224">Baricitinib</cx:pt>
          <cx:pt idx="225">Baricitinib</cx:pt>
          <cx:pt idx="226">Baricitinib</cx:pt>
          <cx:pt idx="227">Baricitinib</cx:pt>
          <cx:pt idx="228">Baricitinib</cx:pt>
          <cx:pt idx="229">Baricitinib</cx:pt>
          <cx:pt idx="230">Baricitinib</cx:pt>
          <cx:pt idx="231">Baricitinib</cx:pt>
          <cx:pt idx="232">Baricitinib</cx:pt>
          <cx:pt idx="233">Baricitinib</cx:pt>
          <cx:pt idx="234">Baricitinib</cx:pt>
          <cx:pt idx="235">Baricitinib</cx:pt>
          <cx:pt idx="236">Baricitinib</cx:pt>
          <cx:pt idx="237">Baricitinib</cx:pt>
          <cx:pt idx="238">Baricitinib</cx:pt>
          <cx:pt idx="239">Baricitinib</cx:pt>
          <cx:pt idx="240">Baricitinib</cx:pt>
          <cx:pt idx="241">Baricitinib</cx:pt>
          <cx:pt idx="242">Baricitinib</cx:pt>
          <cx:pt idx="243">Baricitinib</cx:pt>
          <cx:pt idx="244">Baricitinib</cx:pt>
          <cx:pt idx="245">Baricitinib</cx:pt>
          <cx:pt idx="246">Baricitinib</cx:pt>
          <cx:pt idx="247">Baricitinib</cx:pt>
          <cx:pt idx="248">Baricitinib</cx:pt>
          <cx:pt idx="249">Baricitinib</cx:pt>
          <cx:pt idx="250">Baricitinib</cx:pt>
          <cx:pt idx="251">Baricitinib</cx:pt>
          <cx:pt idx="252">Baricitinib</cx:pt>
          <cx:pt idx="253">Baricitinib</cx:pt>
          <cx:pt idx="254">Baricitinib</cx:pt>
          <cx:pt idx="255">Baricitinib</cx:pt>
          <cx:pt idx="256">Baricitinib</cx:pt>
          <cx:pt idx="257">Baricitinib</cx:pt>
          <cx:pt idx="258">Baricitinib</cx:pt>
          <cx:pt idx="259">Baricitinib</cx:pt>
          <cx:pt idx="260">Baricitinib</cx:pt>
          <cx:pt idx="261">Baricitinib</cx:pt>
          <cx:pt idx="262">Baricitinib</cx:pt>
          <cx:pt idx="263">Baricitinib</cx:pt>
          <cx:pt idx="264">Baricitinib</cx:pt>
          <cx:pt idx="265">Baricitinib</cx:pt>
          <cx:pt idx="266">Baricitinib</cx:pt>
          <cx:pt idx="267">Baricitinib</cx:pt>
          <cx:pt idx="268">Baricitinib</cx:pt>
          <cx:pt idx="269">Baricitinib</cx:pt>
          <cx:pt idx="270">Baricitinib</cx:pt>
          <cx:pt idx="271">Baricitinib</cx:pt>
          <cx:pt idx="272">Baricitinib</cx:pt>
          <cx:pt idx="273">Baricitinib</cx:pt>
          <cx:pt idx="274">Baricitinib</cx:pt>
          <cx:pt idx="275">Baricitinib</cx:pt>
          <cx:pt idx="276">Baricitinib</cx:pt>
          <cx:pt idx="277">Baricitinib</cx:pt>
          <cx:pt idx="278">Baricitinib</cx:pt>
          <cx:pt idx="279">Baricitinib</cx:pt>
          <cx:pt idx="280">Baricitinib</cx:pt>
          <cx:pt idx="281">Baricitinib</cx:pt>
          <cx:pt idx="282">Baricitinib</cx:pt>
          <cx:pt idx="283">Baricitinib</cx:pt>
          <cx:pt idx="284">Baricitinib</cx:pt>
          <cx:pt idx="285">Baricitinib</cx:pt>
          <cx:pt idx="286">Baricitinib</cx:pt>
          <cx:pt idx="287">Baricitinib</cx:pt>
          <cx:pt idx="288">Baricitinib</cx:pt>
          <cx:pt idx="289">Baricitinib</cx:pt>
          <cx:pt idx="290">Baricitinib</cx:pt>
          <cx:pt idx="291">Baricitinib</cx:pt>
          <cx:pt idx="292">Baricitinib</cx:pt>
          <cx:pt idx="293">Baricitinib</cx:pt>
          <cx:pt idx="294">Baricitinib</cx:pt>
          <cx:pt idx="295">Baricitinib</cx:pt>
          <cx:pt idx="296">Baricitinib</cx:pt>
          <cx:pt idx="297">Baricitinib</cx:pt>
          <cx:pt idx="298">Baricitinib</cx:pt>
          <cx:pt idx="299">Baricitinib</cx:pt>
          <cx:pt idx="300">Baricitinib</cx:pt>
          <cx:pt idx="301">Baricitinib</cx:pt>
          <cx:pt idx="302">Baricitinib</cx:pt>
          <cx:pt idx="303">Baricitinib</cx:pt>
          <cx:pt idx="304">Berchemol</cx:pt>
          <cx:pt idx="305">Berchemol</cx:pt>
          <cx:pt idx="306">Berchemol</cx:pt>
          <cx:pt idx="307">Berchemol</cx:pt>
          <cx:pt idx="308">Berchemol</cx:pt>
          <cx:pt idx="309">Berchemol</cx:pt>
          <cx:pt idx="310">Berchemol</cx:pt>
          <cx:pt idx="311">Berchemol</cx:pt>
          <cx:pt idx="312">Berchemol</cx:pt>
          <cx:pt idx="313">Berchemol</cx:pt>
          <cx:pt idx="314">Berchemol</cx:pt>
          <cx:pt idx="315">Berchemol</cx:pt>
          <cx:pt idx="316">Berchemol</cx:pt>
          <cx:pt idx="317">Berchemol</cx:pt>
          <cx:pt idx="318">Berchemol</cx:pt>
          <cx:pt idx="319">Berchemol</cx:pt>
          <cx:pt idx="320">Berchemol</cx:pt>
          <cx:pt idx="321">Berchemol</cx:pt>
          <cx:pt idx="322">Berchemol</cx:pt>
          <cx:pt idx="323">Berchemol</cx:pt>
          <cx:pt idx="324">Berchemol</cx:pt>
          <cx:pt idx="325">Berchemol</cx:pt>
          <cx:pt idx="326">Berchemol</cx:pt>
          <cx:pt idx="327">Berchemol</cx:pt>
          <cx:pt idx="328">Berchemol</cx:pt>
          <cx:pt idx="329">Berchemol</cx:pt>
          <cx:pt idx="330">Berchemol</cx:pt>
          <cx:pt idx="331">Berchemol</cx:pt>
          <cx:pt idx="332">Berchemol</cx:pt>
          <cx:pt idx="333">Berchemol</cx:pt>
          <cx:pt idx="334">Berchemol</cx:pt>
          <cx:pt idx="335">Berchemol</cx:pt>
          <cx:pt idx="336">Berchemol</cx:pt>
          <cx:pt idx="337">Berchemol</cx:pt>
          <cx:pt idx="338">Berchemol</cx:pt>
          <cx:pt idx="339">Berchemol</cx:pt>
          <cx:pt idx="340">Berchemol</cx:pt>
          <cx:pt idx="341">Berchemol</cx:pt>
          <cx:pt idx="342">Berchemol</cx:pt>
          <cx:pt idx="343">Berchemol</cx:pt>
          <cx:pt idx="344">Berchemol</cx:pt>
          <cx:pt idx="345">Berchemol</cx:pt>
          <cx:pt idx="346">Berchemol</cx:pt>
          <cx:pt idx="347">Berchemol</cx:pt>
          <cx:pt idx="348">Berchemol</cx:pt>
          <cx:pt idx="349">Berchemol</cx:pt>
          <cx:pt idx="350">Berchemol</cx:pt>
          <cx:pt idx="351">Berchemol</cx:pt>
          <cx:pt idx="352">Berchemol</cx:pt>
          <cx:pt idx="353">Berchemol</cx:pt>
          <cx:pt idx="354">Berchemol</cx:pt>
          <cx:pt idx="355">Berchemol</cx:pt>
          <cx:pt idx="356">Berchemol</cx:pt>
          <cx:pt idx="357">Berchemol</cx:pt>
          <cx:pt idx="358">Berchemol</cx:pt>
          <cx:pt idx="359">Berchemol</cx:pt>
          <cx:pt idx="360">Berchemol</cx:pt>
          <cx:pt idx="361">Berchemol</cx:pt>
          <cx:pt idx="362">Berchemol</cx:pt>
          <cx:pt idx="363">Berchemol</cx:pt>
          <cx:pt idx="364">Berchemol</cx:pt>
          <cx:pt idx="365">Berchemol</cx:pt>
          <cx:pt idx="366">Berchemol</cx:pt>
          <cx:pt idx="367">Berchemol</cx:pt>
          <cx:pt idx="368">Berchemol</cx:pt>
          <cx:pt idx="369">Berchemol</cx:pt>
          <cx:pt idx="370">Berchemol</cx:pt>
          <cx:pt idx="371">Berchemol</cx:pt>
          <cx:pt idx="372">Berchemol</cx:pt>
          <cx:pt idx="373">Berchemol</cx:pt>
          <cx:pt idx="374">Berchemol</cx:pt>
          <cx:pt idx="375">Berchemol</cx:pt>
          <cx:pt idx="376">Berchemol</cx:pt>
          <cx:pt idx="377">Berchemol</cx:pt>
          <cx:pt idx="378">Berchemol</cx:pt>
          <cx:pt idx="379">Berchemol</cx:pt>
          <cx:pt idx="380">Berchemol</cx:pt>
          <cx:pt idx="381">Berchemol</cx:pt>
          <cx:pt idx="382">Berchemol</cx:pt>
          <cx:pt idx="383">Berchemol</cx:pt>
          <cx:pt idx="384">Beta</cx:pt>
          <cx:pt idx="385">Beta</cx:pt>
          <cx:pt idx="386">Beta</cx:pt>
          <cx:pt idx="387">Beta</cx:pt>
          <cx:pt idx="388">Beta</cx:pt>
          <cx:pt idx="389">Beta</cx:pt>
          <cx:pt idx="390">Beta</cx:pt>
          <cx:pt idx="391">Beta</cx:pt>
          <cx:pt idx="392">Beta</cx:pt>
          <cx:pt idx="393">Beta</cx:pt>
          <cx:pt idx="394">Beta</cx:pt>
          <cx:pt idx="395">Beta</cx:pt>
          <cx:pt idx="396">Beta</cx:pt>
          <cx:pt idx="397">Beta</cx:pt>
          <cx:pt idx="398">Beta</cx:pt>
          <cx:pt idx="399">Beta</cx:pt>
          <cx:pt idx="400">Beta</cx:pt>
          <cx:pt idx="401">Beta</cx:pt>
          <cx:pt idx="402">Beta</cx:pt>
          <cx:pt idx="403">Beta</cx:pt>
          <cx:pt idx="404">Beta</cx:pt>
          <cx:pt idx="405">Beta</cx:pt>
          <cx:pt idx="406">Beta</cx:pt>
          <cx:pt idx="407">Beta</cx:pt>
          <cx:pt idx="408">Beta</cx:pt>
          <cx:pt idx="409">Beta</cx:pt>
          <cx:pt idx="410">Beta</cx:pt>
          <cx:pt idx="411">Beta</cx:pt>
          <cx:pt idx="412">Camostat</cx:pt>
          <cx:pt idx="413">Camostat</cx:pt>
          <cx:pt idx="414">Camostat</cx:pt>
          <cx:pt idx="415">Camostat</cx:pt>
          <cx:pt idx="416">Camostat</cx:pt>
          <cx:pt idx="417">Camostat</cx:pt>
          <cx:pt idx="418">Camostat</cx:pt>
          <cx:pt idx="419">Camostat</cx:pt>
          <cx:pt idx="420">Camostat</cx:pt>
          <cx:pt idx="421">Camostat</cx:pt>
          <cx:pt idx="422">Camostat</cx:pt>
          <cx:pt idx="423">Camostat</cx:pt>
          <cx:pt idx="424">Camostat</cx:pt>
          <cx:pt idx="425">Camostat</cx:pt>
          <cx:pt idx="426">Camostat</cx:pt>
          <cx:pt idx="427">Camostat</cx:pt>
          <cx:pt idx="428">Camostat</cx:pt>
          <cx:pt idx="429">Camostat</cx:pt>
          <cx:pt idx="430">Camostat</cx:pt>
          <cx:pt idx="431">Camostat</cx:pt>
          <cx:pt idx="432">Camostat</cx:pt>
          <cx:pt idx="433">Camostat</cx:pt>
          <cx:pt idx="434">Camostat</cx:pt>
          <cx:pt idx="435">Camostat</cx:pt>
          <cx:pt idx="436">Camostat</cx:pt>
          <cx:pt idx="437">Camostat</cx:pt>
          <cx:pt idx="438">Camostat</cx:pt>
          <cx:pt idx="439">Camostat</cx:pt>
          <cx:pt idx="440">Camostat</cx:pt>
          <cx:pt idx="441">Camostat</cx:pt>
          <cx:pt idx="442">Camostat</cx:pt>
          <cx:pt idx="443">Camostat</cx:pt>
          <cx:pt idx="444">Camostat</cx:pt>
          <cx:pt idx="445">Camostat</cx:pt>
          <cx:pt idx="446">Camostat</cx:pt>
          <cx:pt idx="447">Camostat</cx:pt>
          <cx:pt idx="448">Camostat</cx:pt>
          <cx:pt idx="449">Camostat</cx:pt>
          <cx:pt idx="450">Camostat</cx:pt>
          <cx:pt idx="451">Camostat</cx:pt>
          <cx:pt idx="452">Camostat</cx:pt>
          <cx:pt idx="453">Camostat</cx:pt>
          <cx:pt idx="454">Camostat</cx:pt>
          <cx:pt idx="455">Camostat</cx:pt>
          <cx:pt idx="456">Camostat</cx:pt>
          <cx:pt idx="457">Camostat</cx:pt>
          <cx:pt idx="458">Camostat</cx:pt>
          <cx:pt idx="459">Camostat</cx:pt>
          <cx:pt idx="460">Camostat</cx:pt>
          <cx:pt idx="461">Camostat</cx:pt>
          <cx:pt idx="462">Camostat</cx:pt>
          <cx:pt idx="463">Camostat</cx:pt>
          <cx:pt idx="464">Camostat</cx:pt>
          <cx:pt idx="465">Camostat</cx:pt>
          <cx:pt idx="466">Camostat</cx:pt>
          <cx:pt idx="467">Camostat</cx:pt>
          <cx:pt idx="468">Camostat</cx:pt>
          <cx:pt idx="469">Camostat</cx:pt>
          <cx:pt idx="470">Camostat</cx:pt>
          <cx:pt idx="471">Camostat</cx:pt>
          <cx:pt idx="472">Camostat</cx:pt>
          <cx:pt idx="473">Camostat</cx:pt>
          <cx:pt idx="474">Camostat</cx:pt>
          <cx:pt idx="475">Camostat</cx:pt>
          <cx:pt idx="476">Camostat</cx:pt>
          <cx:pt idx="477">Camostat</cx:pt>
          <cx:pt idx="478">Camostat</cx:pt>
          <cx:pt idx="479">Camostat</cx:pt>
          <cx:pt idx="480">Camostat</cx:pt>
          <cx:pt idx="481">Camostat</cx:pt>
          <cx:pt idx="482">Camostat</cx:pt>
          <cx:pt idx="483">Camostat</cx:pt>
          <cx:pt idx="484">Camostat</cx:pt>
          <cx:pt idx="485">Camostat</cx:pt>
          <cx:pt idx="486">Camostat</cx:pt>
          <cx:pt idx="487">Camostat</cx:pt>
          <cx:pt idx="488">Camostat</cx:pt>
          <cx:pt idx="489">Camostat</cx:pt>
          <cx:pt idx="490">Camostat</cx:pt>
          <cx:pt idx="491">Camostat</cx:pt>
          <cx:pt idx="492">Chrysin</cx:pt>
          <cx:pt idx="493">Chrysin</cx:pt>
          <cx:pt idx="494">Chrysin</cx:pt>
          <cx:pt idx="495">Chrysin</cx:pt>
          <cx:pt idx="496">Chrysin</cx:pt>
          <cx:pt idx="497">Chrysin</cx:pt>
          <cx:pt idx="498">Chrysin</cx:pt>
          <cx:pt idx="499">Chrysin</cx:pt>
          <cx:pt idx="500">Chrysin</cx:pt>
          <cx:pt idx="501">Chrysin</cx:pt>
          <cx:pt idx="502">Chrysin</cx:pt>
          <cx:pt idx="503">Chrysin</cx:pt>
          <cx:pt idx="504">Chrysin</cx:pt>
          <cx:pt idx="505">Chrysin</cx:pt>
          <cx:pt idx="506">Chrysin</cx:pt>
          <cx:pt idx="507">Chrysin</cx:pt>
          <cx:pt idx="508">Chrysin</cx:pt>
          <cx:pt idx="509">Chrysin</cx:pt>
          <cx:pt idx="510">Chrysin</cx:pt>
          <cx:pt idx="511">Chrysin</cx:pt>
          <cx:pt idx="512">Chrysin</cx:pt>
          <cx:pt idx="513">Chrysin</cx:pt>
          <cx:pt idx="514">Chrysin</cx:pt>
          <cx:pt idx="515">Chrysin</cx:pt>
          <cx:pt idx="516">Chrysin</cx:pt>
          <cx:pt idx="517">Chrysin</cx:pt>
          <cx:pt idx="518">Chrysin</cx:pt>
          <cx:pt idx="519">Chrysin</cx:pt>
          <cx:pt idx="520">Chrysin</cx:pt>
          <cx:pt idx="521">Chrysin</cx:pt>
          <cx:pt idx="522">Chrysin</cx:pt>
          <cx:pt idx="523">Chrysin</cx:pt>
          <cx:pt idx="524">Chrysin</cx:pt>
          <cx:pt idx="525">Chrysin</cx:pt>
          <cx:pt idx="526">Chrysin</cx:pt>
          <cx:pt idx="527">Chrysin</cx:pt>
          <cx:pt idx="528">Chrysin</cx:pt>
          <cx:pt idx="529">Chrysin</cx:pt>
          <cx:pt idx="530">Chrysin</cx:pt>
          <cx:pt idx="531">Chrysin</cx:pt>
          <cx:pt idx="532">Chrysin</cx:pt>
          <cx:pt idx="533">Chrysin</cx:pt>
          <cx:pt idx="534">Chrysin</cx:pt>
          <cx:pt idx="535">Chrysin</cx:pt>
          <cx:pt idx="536">Chrysin</cx:pt>
          <cx:pt idx="537">Chrysin</cx:pt>
          <cx:pt idx="538">Chrysin</cx:pt>
          <cx:pt idx="539">Chrysin</cx:pt>
          <cx:pt idx="540">Chrysin</cx:pt>
          <cx:pt idx="541">Chrysin</cx:pt>
          <cx:pt idx="542">Chrysin</cx:pt>
          <cx:pt idx="543">Chrysin</cx:pt>
          <cx:pt idx="544">Chrysin</cx:pt>
          <cx:pt idx="545">Chrysin</cx:pt>
          <cx:pt idx="546">Chrysin</cx:pt>
          <cx:pt idx="547">Chrysin</cx:pt>
          <cx:pt idx="548">Chrysin</cx:pt>
          <cx:pt idx="549">Chrysin</cx:pt>
          <cx:pt idx="550">Chrysin</cx:pt>
          <cx:pt idx="551">Chrysin</cx:pt>
          <cx:pt idx="552">Chrysin</cx:pt>
          <cx:pt idx="553">Chrysin</cx:pt>
          <cx:pt idx="554">Chrysin</cx:pt>
          <cx:pt idx="555">Chrysin</cx:pt>
          <cx:pt idx="556">Chrysin</cx:pt>
          <cx:pt idx="557">Chrysin</cx:pt>
          <cx:pt idx="558">Chrysin</cx:pt>
          <cx:pt idx="559">Chrysin</cx:pt>
          <cx:pt idx="560">Chrysin</cx:pt>
          <cx:pt idx="561">Chrysin</cx:pt>
          <cx:pt idx="562">Chrysin</cx:pt>
          <cx:pt idx="563">Chrysin</cx:pt>
          <cx:pt idx="564">Chrysin</cx:pt>
          <cx:pt idx="565">Chrysin</cx:pt>
          <cx:pt idx="566">Chrysin</cx:pt>
          <cx:pt idx="567">Chrysin</cx:pt>
          <cx:pt idx="568">Chrysin</cx:pt>
          <cx:pt idx="569">Chrysin</cx:pt>
          <cx:pt idx="570">Chrysin</cx:pt>
          <cx:pt idx="571">Chrysin</cx:pt>
          <cx:pt idx="572">Curcumin</cx:pt>
          <cx:pt idx="573">Curcumin</cx:pt>
          <cx:pt idx="574">Curcumin</cx:pt>
          <cx:pt idx="575">Curcumin</cx:pt>
          <cx:pt idx="576">Curcumin</cx:pt>
          <cx:pt idx="577">Curcumin</cx:pt>
          <cx:pt idx="578">Curcumin</cx:pt>
          <cx:pt idx="579">Curcumin</cx:pt>
          <cx:pt idx="580">Curcumin</cx:pt>
          <cx:pt idx="581">Curcumin</cx:pt>
          <cx:pt idx="582">Curcumin</cx:pt>
          <cx:pt idx="583">Curcumin</cx:pt>
          <cx:pt idx="584">Curcumin</cx:pt>
          <cx:pt idx="585">Curcumin</cx:pt>
          <cx:pt idx="586">Curcumin</cx:pt>
          <cx:pt idx="587">Curcumin</cx:pt>
          <cx:pt idx="588">Curcumin</cx:pt>
          <cx:pt idx="589">Curcumin</cx:pt>
          <cx:pt idx="590">Curcumin</cx:pt>
          <cx:pt idx="591">Curcumin</cx:pt>
          <cx:pt idx="592">Curcumin</cx:pt>
          <cx:pt idx="593">Curcumin</cx:pt>
          <cx:pt idx="594">Curcumin</cx:pt>
          <cx:pt idx="595">Curcumin</cx:pt>
          <cx:pt idx="596">Curcumin</cx:pt>
          <cx:pt idx="597">Curcumin</cx:pt>
          <cx:pt idx="598">Curcumin</cx:pt>
          <cx:pt idx="599">Curcumin</cx:pt>
          <cx:pt idx="600">Curcumin</cx:pt>
          <cx:pt idx="601">Curcumin</cx:pt>
          <cx:pt idx="602">Curcumin</cx:pt>
          <cx:pt idx="603">Curcumin</cx:pt>
          <cx:pt idx="604">Curcumin</cx:pt>
          <cx:pt idx="605">Curcumin</cx:pt>
          <cx:pt idx="606">Curcumin</cx:pt>
          <cx:pt idx="607">Curcumin</cx:pt>
          <cx:pt idx="608">Curcumin</cx:pt>
          <cx:pt idx="609">Curcumin</cx:pt>
          <cx:pt idx="610">Curcumin</cx:pt>
          <cx:pt idx="611">Curcumin</cx:pt>
          <cx:pt idx="612">Curcumin</cx:pt>
          <cx:pt idx="613">Curcumin</cx:pt>
          <cx:pt idx="614">Curcumin</cx:pt>
          <cx:pt idx="615">Curcumin</cx:pt>
          <cx:pt idx="616">Curcumin</cx:pt>
          <cx:pt idx="617">Curcumin</cx:pt>
          <cx:pt idx="618">Curcumin</cx:pt>
          <cx:pt idx="619">Curcumin</cx:pt>
          <cx:pt idx="620">Curcumin</cx:pt>
          <cx:pt idx="621">Curcumin</cx:pt>
          <cx:pt idx="622">Curcumin</cx:pt>
          <cx:pt idx="623">Curcumin</cx:pt>
          <cx:pt idx="624">Curcumin</cx:pt>
          <cx:pt idx="625">Curcumin</cx:pt>
          <cx:pt idx="626">Curcumin</cx:pt>
          <cx:pt idx="627">Curcumin</cx:pt>
          <cx:pt idx="628">Curcumin</cx:pt>
          <cx:pt idx="629">Curcumin</cx:pt>
          <cx:pt idx="630">Curcumin</cx:pt>
          <cx:pt idx="631">Curcumin</cx:pt>
          <cx:pt idx="632">Curcumin</cx:pt>
          <cx:pt idx="633">Curcumin</cx:pt>
          <cx:pt idx="634">Curcumin</cx:pt>
          <cx:pt idx="635">Curcumin</cx:pt>
          <cx:pt idx="636">Curcumin</cx:pt>
          <cx:pt idx="637">Curcumin</cx:pt>
          <cx:pt idx="638">Curcumin</cx:pt>
          <cx:pt idx="639">Curcumin</cx:pt>
          <cx:pt idx="640">Curcumin</cx:pt>
          <cx:pt idx="641">Curcumin</cx:pt>
          <cx:pt idx="642">Curcumin</cx:pt>
          <cx:pt idx="643">Curcumin</cx:pt>
          <cx:pt idx="644">Curcumin</cx:pt>
          <cx:pt idx="645">Curcumin</cx:pt>
          <cx:pt idx="646">Curcumin</cx:pt>
          <cx:pt idx="647">Curcumin</cx:pt>
          <cx:pt idx="648">Curcumin</cx:pt>
          <cx:pt idx="649">Curcumin</cx:pt>
          <cx:pt idx="650">Curcumin</cx:pt>
          <cx:pt idx="651">Curcumin</cx:pt>
          <cx:pt idx="652">DAR</cx:pt>
          <cx:pt idx="653">DAR</cx:pt>
          <cx:pt idx="654">DAR</cx:pt>
          <cx:pt idx="655">DAR</cx:pt>
          <cx:pt idx="656">DAR</cx:pt>
          <cx:pt idx="657">DAR</cx:pt>
          <cx:pt idx="658">DAR</cx:pt>
          <cx:pt idx="659">DAR</cx:pt>
          <cx:pt idx="660">DAR</cx:pt>
          <cx:pt idx="661">DAR</cx:pt>
          <cx:pt idx="662">DAR</cx:pt>
          <cx:pt idx="663">DAR</cx:pt>
          <cx:pt idx="664">DAR</cx:pt>
          <cx:pt idx="665">DAR</cx:pt>
          <cx:pt idx="666">DAR</cx:pt>
          <cx:pt idx="667">DAR</cx:pt>
          <cx:pt idx="668">DAR</cx:pt>
          <cx:pt idx="669">DAR</cx:pt>
          <cx:pt idx="670">DAR</cx:pt>
          <cx:pt idx="671">DAR</cx:pt>
          <cx:pt idx="672">DAR</cx:pt>
          <cx:pt idx="673">DAR</cx:pt>
          <cx:pt idx="674">DAR</cx:pt>
          <cx:pt idx="675">DAR</cx:pt>
          <cx:pt idx="676">DAR</cx:pt>
          <cx:pt idx="677">DAR</cx:pt>
          <cx:pt idx="678">DAR</cx:pt>
          <cx:pt idx="679">DAR</cx:pt>
          <cx:pt idx="680">DAR</cx:pt>
          <cx:pt idx="681">DAR</cx:pt>
          <cx:pt idx="682">DAR</cx:pt>
          <cx:pt idx="683">DAR</cx:pt>
          <cx:pt idx="684">DAR</cx:pt>
          <cx:pt idx="685">DAR</cx:pt>
          <cx:pt idx="686">DAR</cx:pt>
          <cx:pt idx="687">DAR</cx:pt>
          <cx:pt idx="688">DAR</cx:pt>
          <cx:pt idx="689">DAR</cx:pt>
          <cx:pt idx="690">DAR</cx:pt>
          <cx:pt idx="691">DAR</cx:pt>
          <cx:pt idx="692">DAR</cx:pt>
          <cx:pt idx="693">DAR</cx:pt>
          <cx:pt idx="694">DAR</cx:pt>
          <cx:pt idx="695">DAR</cx:pt>
          <cx:pt idx="696">DAR</cx:pt>
          <cx:pt idx="697">DAR</cx:pt>
          <cx:pt idx="698">DAR</cx:pt>
          <cx:pt idx="699">DAR</cx:pt>
          <cx:pt idx="700">DAR_DIR</cx:pt>
          <cx:pt idx="701">DAR_DIR</cx:pt>
          <cx:pt idx="702">DAR_DIR</cx:pt>
          <cx:pt idx="703">DAR_DIR</cx:pt>
          <cx:pt idx="704">DAR_DIR</cx:pt>
          <cx:pt idx="705">DAR_DIR</cx:pt>
          <cx:pt idx="706">DAR_DIR</cx:pt>
          <cx:pt idx="707">DAR_DIR</cx:pt>
          <cx:pt idx="708">DAR_DIR</cx:pt>
          <cx:pt idx="709">DAR_DIR</cx:pt>
          <cx:pt idx="710">DAR_DIR</cx:pt>
          <cx:pt idx="711">DAR_DIR</cx:pt>
          <cx:pt idx="712">DAR_DIR</cx:pt>
          <cx:pt idx="713">DAR_DIR</cx:pt>
          <cx:pt idx="714">DAR_DIR</cx:pt>
          <cx:pt idx="715">DAR_DIR</cx:pt>
          <cx:pt idx="716">DAR_DIR</cx:pt>
          <cx:pt idx="717">DAR_DIR</cx:pt>
          <cx:pt idx="718">DAR_DIR</cx:pt>
          <cx:pt idx="719">DAR_DIR</cx:pt>
          <cx:pt idx="720">DAR_DIR</cx:pt>
          <cx:pt idx="721">DAR_DIR</cx:pt>
          <cx:pt idx="722">DAR_DIR</cx:pt>
          <cx:pt idx="723">DAR_DIR</cx:pt>
          <cx:pt idx="724">DAR_DIR</cx:pt>
          <cx:pt idx="725">DAR_DIR</cx:pt>
          <cx:pt idx="726">DAR_DIR</cx:pt>
          <cx:pt idx="727">DAR_DIR</cx:pt>
          <cx:pt idx="728">DAR_DIR</cx:pt>
          <cx:pt idx="729">DAR_DIR</cx:pt>
          <cx:pt idx="730">DAR_DIR</cx:pt>
          <cx:pt idx="731">DAR_DIR</cx:pt>
          <cx:pt idx="732">Diammonium</cx:pt>
          <cx:pt idx="733">Diammonium</cx:pt>
          <cx:pt idx="734">Diammonium</cx:pt>
          <cx:pt idx="735">Diammonium</cx:pt>
          <cx:pt idx="736">Diammonium</cx:pt>
          <cx:pt idx="737">Diammonium</cx:pt>
          <cx:pt idx="738">Diammonium</cx:pt>
          <cx:pt idx="739">Diammonium</cx:pt>
          <cx:pt idx="740">Diammonium</cx:pt>
          <cx:pt idx="741">Diammonium</cx:pt>
          <cx:pt idx="742">Diammonium</cx:pt>
          <cx:pt idx="743">Diammonium</cx:pt>
          <cx:pt idx="744">Diammonium</cx:pt>
          <cx:pt idx="745">Diammonium</cx:pt>
          <cx:pt idx="746">Diammonium</cx:pt>
          <cx:pt idx="747">Diammonium</cx:pt>
          <cx:pt idx="748">Diammonium</cx:pt>
          <cx:pt idx="749">Diammonium</cx:pt>
          <cx:pt idx="750">Diammonium</cx:pt>
          <cx:pt idx="751">Diammonium</cx:pt>
          <cx:pt idx="752">Diammonium</cx:pt>
          <cx:pt idx="753">Diammonium</cx:pt>
          <cx:pt idx="754">Diammonium</cx:pt>
          <cx:pt idx="755">Diammonium</cx:pt>
          <cx:pt idx="756">Diammonium</cx:pt>
          <cx:pt idx="757">Diammonium</cx:pt>
          <cx:pt idx="758">Diammonium</cx:pt>
          <cx:pt idx="759">Diammonium</cx:pt>
          <cx:pt idx="760">Diammonium</cx:pt>
          <cx:pt idx="761">Diammonium</cx:pt>
          <cx:pt idx="762">Diammonium</cx:pt>
          <cx:pt idx="763">Diammonium</cx:pt>
          <cx:pt idx="764">Diammonium</cx:pt>
          <cx:pt idx="765">Diammonium</cx:pt>
          <cx:pt idx="766">Diammonium</cx:pt>
          <cx:pt idx="767">Diammonium</cx:pt>
          <cx:pt idx="768">Diammonium</cx:pt>
          <cx:pt idx="769">Diammonium</cx:pt>
          <cx:pt idx="770">Diammonium</cx:pt>
          <cx:pt idx="771">Diammonium</cx:pt>
          <cx:pt idx="772">Diammonium</cx:pt>
          <cx:pt idx="773">Diammonium</cx:pt>
          <cx:pt idx="774">Diammonium</cx:pt>
          <cx:pt idx="775">Diammonium</cx:pt>
          <cx:pt idx="776">Disulfiram</cx:pt>
          <cx:pt idx="777">Disulfiram</cx:pt>
          <cx:pt idx="778">Disulfiram</cx:pt>
          <cx:pt idx="779">Disulfiram</cx:pt>
          <cx:pt idx="780">Disulfiram</cx:pt>
          <cx:pt idx="781">Disulfiram</cx:pt>
          <cx:pt idx="782">Disulfiram</cx:pt>
          <cx:pt idx="783">Disulfiram</cx:pt>
          <cx:pt idx="784">Disulfiram</cx:pt>
          <cx:pt idx="785">Disulfiram</cx:pt>
          <cx:pt idx="786">Disulfiram</cx:pt>
          <cx:pt idx="787">Disulfiram</cx:pt>
          <cx:pt idx="788">Disulfiram</cx:pt>
          <cx:pt idx="789">Disulfiram</cx:pt>
          <cx:pt idx="790">Disulfiram</cx:pt>
          <cx:pt idx="791">Disulfiram</cx:pt>
          <cx:pt idx="792">Fisetin</cx:pt>
          <cx:pt idx="793">Fisetin</cx:pt>
          <cx:pt idx="794">Fisetin</cx:pt>
          <cx:pt idx="795">Fisetin</cx:pt>
          <cx:pt idx="796">Fisetin</cx:pt>
          <cx:pt idx="797">Fisetin</cx:pt>
          <cx:pt idx="798">Fisetin</cx:pt>
          <cx:pt idx="799">Fisetin</cx:pt>
          <cx:pt idx="800">Fisetin</cx:pt>
          <cx:pt idx="801">Fisetin</cx:pt>
          <cx:pt idx="802">Fisetin</cx:pt>
          <cx:pt idx="803">Fisetin</cx:pt>
          <cx:pt idx="804">Fisetin</cx:pt>
          <cx:pt idx="805">Fisetin</cx:pt>
          <cx:pt idx="806">Fisetin</cx:pt>
          <cx:pt idx="807">Fisetin</cx:pt>
          <cx:pt idx="808">Fisetin</cx:pt>
          <cx:pt idx="809">Fisetin</cx:pt>
          <cx:pt idx="810">Fisetin</cx:pt>
          <cx:pt idx="811">Fisetin</cx:pt>
          <cx:pt idx="812">Fisetin</cx:pt>
          <cx:pt idx="813">Fisetin</cx:pt>
          <cx:pt idx="814">Fisetin</cx:pt>
          <cx:pt idx="815">Fisetin</cx:pt>
          <cx:pt idx="816">Fisetin</cx:pt>
          <cx:pt idx="817">Fisetin</cx:pt>
          <cx:pt idx="818">Fisetin</cx:pt>
          <cx:pt idx="819">Fisetin</cx:pt>
          <cx:pt idx="820">Fisetin</cx:pt>
          <cx:pt idx="821">Fisetin</cx:pt>
          <cx:pt idx="822">Fisetin</cx:pt>
          <cx:pt idx="823">Fisetin</cx:pt>
          <cx:pt idx="824">Fisetin</cx:pt>
          <cx:pt idx="825">Fisetin</cx:pt>
          <cx:pt idx="826">Fisetin</cx:pt>
          <cx:pt idx="827">Fisetin</cx:pt>
          <cx:pt idx="828">Fisetin</cx:pt>
          <cx:pt idx="829">Fisetin</cx:pt>
          <cx:pt idx="830">Fisetin</cx:pt>
          <cx:pt idx="831">Fisetin</cx:pt>
          <cx:pt idx="832">Fisetin</cx:pt>
          <cx:pt idx="833">Fisetin</cx:pt>
          <cx:pt idx="834">Fisetin</cx:pt>
          <cx:pt idx="835">Fisetin</cx:pt>
          <cx:pt idx="836">Fisetin</cx:pt>
          <cx:pt idx="837">Fisetin</cx:pt>
          <cx:pt idx="838">Fisetin</cx:pt>
          <cx:pt idx="839">Fisetin</cx:pt>
          <cx:pt idx="840">Fisetin</cx:pt>
          <cx:pt idx="841">Fisetin</cx:pt>
          <cx:pt idx="842">Fisetin</cx:pt>
          <cx:pt idx="843">Fisetin</cx:pt>
          <cx:pt idx="844">Fisetin</cx:pt>
          <cx:pt idx="845">Fisetin</cx:pt>
          <cx:pt idx="846">Fisetin</cx:pt>
          <cx:pt idx="847">Fisetin</cx:pt>
          <cx:pt idx="848">Fisetin</cx:pt>
          <cx:pt idx="849">Fisetin</cx:pt>
          <cx:pt idx="850">Fisetin</cx:pt>
          <cx:pt idx="851">Fisetin</cx:pt>
          <cx:pt idx="852">Forsythoside</cx:pt>
          <cx:pt idx="853">Forsythoside</cx:pt>
          <cx:pt idx="854">Forsythoside</cx:pt>
          <cx:pt idx="855">Forsythoside</cx:pt>
          <cx:pt idx="856">Forsythoside</cx:pt>
          <cx:pt idx="857">Forsythoside</cx:pt>
          <cx:pt idx="858">Forsythoside</cx:pt>
          <cx:pt idx="859">Forsythoside</cx:pt>
          <cx:pt idx="860">Forsythoside</cx:pt>
          <cx:pt idx="861">Forsythoside</cx:pt>
          <cx:pt idx="862">Forsythoside</cx:pt>
          <cx:pt idx="863">Forsythoside</cx:pt>
          <cx:pt idx="864">Forsythoside</cx:pt>
          <cx:pt idx="865">Forsythoside</cx:pt>
          <cx:pt idx="866">Forsythoside</cx:pt>
          <cx:pt idx="867">Forsythoside</cx:pt>
          <cx:pt idx="868">Forsythoside</cx:pt>
          <cx:pt idx="869">Forsythoside</cx:pt>
          <cx:pt idx="870">Forsythoside</cx:pt>
          <cx:pt idx="871">Forsythoside</cx:pt>
          <cx:pt idx="872">Forsythoside</cx:pt>
          <cx:pt idx="873">Forsythoside</cx:pt>
          <cx:pt idx="874">Forsythoside</cx:pt>
          <cx:pt idx="875">Forsythoside</cx:pt>
          <cx:pt idx="876">Forsythoside</cx:pt>
          <cx:pt idx="877">Forsythoside</cx:pt>
          <cx:pt idx="878">Forsythoside</cx:pt>
          <cx:pt idx="879">Forsythoside</cx:pt>
          <cx:pt idx="880">Forsythoside_E</cx:pt>
          <cx:pt idx="881">Forsythoside_E</cx:pt>
          <cx:pt idx="882">Forsythoside_E</cx:pt>
          <cx:pt idx="883">Forsythoside_E</cx:pt>
          <cx:pt idx="884">Forsythoside_E</cx:pt>
          <cx:pt idx="885">Forsythoside_E</cx:pt>
          <cx:pt idx="886">Forsythoside_E</cx:pt>
          <cx:pt idx="887">Forsythoside_E</cx:pt>
          <cx:pt idx="888">Forsythoside_E</cx:pt>
          <cx:pt idx="889">Forsythoside_E</cx:pt>
          <cx:pt idx="890">Forsythoside_E</cx:pt>
          <cx:pt idx="891">Forsythoside_E</cx:pt>
          <cx:pt idx="892">Forsythoside_E</cx:pt>
          <cx:pt idx="893">Forsythoside_E</cx:pt>
          <cx:pt idx="894">Forsythoside_E</cx:pt>
          <cx:pt idx="895">Forsythoside_E</cx:pt>
          <cx:pt idx="896">Forsythoside_E</cx:pt>
          <cx:pt idx="897">Forsythoside_E</cx:pt>
          <cx:pt idx="898">Forsythoside_E</cx:pt>
          <cx:pt idx="899">Forsythoside_E</cx:pt>
          <cx:pt idx="900">Forsythoside_E</cx:pt>
          <cx:pt idx="901">Forsythoside_E</cx:pt>
          <cx:pt idx="902">Forsythoside_E</cx:pt>
          <cx:pt idx="903">Forsythoside_E</cx:pt>
          <cx:pt idx="904">Forsythoside_E</cx:pt>
          <cx:pt idx="905">Forsythoside_E</cx:pt>
          <cx:pt idx="906">Forsythoside_E</cx:pt>
          <cx:pt idx="907">Forsythoside_E</cx:pt>
          <cx:pt idx="908">Forsythoside_E</cx:pt>
          <cx:pt idx="909">Forsythoside_E</cx:pt>
          <cx:pt idx="910">Forsythoside_E</cx:pt>
          <cx:pt idx="911">Forsythoside_E</cx:pt>
          <cx:pt idx="912">Forsythoside_E</cx:pt>
          <cx:pt idx="913">Forsythoside_E</cx:pt>
          <cx:pt idx="914">Forsythoside_E</cx:pt>
          <cx:pt idx="915">Forsythoside_E</cx:pt>
          <cx:pt idx="916">Forsythoside_E</cx:pt>
          <cx:pt idx="917">Forsythoside_E</cx:pt>
          <cx:pt idx="918">Forsythoside_E</cx:pt>
          <cx:pt idx="919">Forsythoside_E</cx:pt>
          <cx:pt idx="920">Forsythoside_E</cx:pt>
          <cx:pt idx="921">Forsythoside_E</cx:pt>
          <cx:pt idx="922">Forsythoside_E</cx:pt>
          <cx:pt idx="923">Forsythoside_E</cx:pt>
          <cx:pt idx="924">Hydroxychloroquine</cx:pt>
          <cx:pt idx="925">Hydroxychloroquine</cx:pt>
          <cx:pt idx="926">Hydroxychloroquine</cx:pt>
          <cx:pt idx="927">Hydroxychloroquine</cx:pt>
          <cx:pt idx="928">Hydroxychloroquine</cx:pt>
          <cx:pt idx="929">Hydroxychloroquine</cx:pt>
          <cx:pt idx="930">Hydroxychloroquine</cx:pt>
          <cx:pt idx="931">Hydroxychloroquine</cx:pt>
          <cx:pt idx="932">Hydroxychloroquine</cx:pt>
          <cx:pt idx="933">Hydroxychloroquine</cx:pt>
          <cx:pt idx="934">Hydroxychloroquine</cx:pt>
          <cx:pt idx="935">Hydroxychloroquine</cx:pt>
          <cx:pt idx="936">Hydroxychloroquine</cx:pt>
          <cx:pt idx="937">Hydroxychloroquine</cx:pt>
          <cx:pt idx="938">Hydroxychloroquine</cx:pt>
          <cx:pt idx="939">Hydroxychloroquine</cx:pt>
          <cx:pt idx="940">Hydroxychloroquine</cx:pt>
          <cx:pt idx="941">Hydroxychloroquine</cx:pt>
          <cx:pt idx="942">Hydroxychloroquine</cx:pt>
          <cx:pt idx="943">Hydroxychloroquine</cx:pt>
          <cx:pt idx="944">Hydroxychloroquine</cx:pt>
          <cx:pt idx="945">Hydroxychloroquine</cx:pt>
          <cx:pt idx="946">Hydroxychloroquine</cx:pt>
          <cx:pt idx="947">Hydroxychloroquine</cx:pt>
          <cx:pt idx="948">Hydroxychloroquine</cx:pt>
          <cx:pt idx="949">Hydroxychloroquine</cx:pt>
          <cx:pt idx="950">Hydroxychloroquine</cx:pt>
          <cx:pt idx="951">Hydroxychloroquine</cx:pt>
          <cx:pt idx="952">Hydroxychloroquine</cx:pt>
          <cx:pt idx="953">Hydroxychloroquine</cx:pt>
          <cx:pt idx="954">Hydroxychloroquine</cx:pt>
          <cx:pt idx="955">Hydroxychloroquine</cx:pt>
          <cx:pt idx="956">Hydroxychloroquine</cx:pt>
          <cx:pt idx="957">Hydroxychloroquine</cx:pt>
          <cx:pt idx="958">Hydroxychloroquine</cx:pt>
          <cx:pt idx="959">Hydroxychloroquine</cx:pt>
          <cx:pt idx="960">Hydroxychloroquine</cx:pt>
          <cx:pt idx="961">Hydroxychloroquine</cx:pt>
          <cx:pt idx="962">Hydroxychloroquine</cx:pt>
          <cx:pt idx="963">Hydroxychloroquine</cx:pt>
          <cx:pt idx="964">Hydroxychloroquine</cx:pt>
          <cx:pt idx="965">Hydroxychloroquine</cx:pt>
          <cx:pt idx="966">Hydroxychloroquine</cx:pt>
          <cx:pt idx="967">Hydroxychloroquine</cx:pt>
          <cx:pt idx="968">Hydroxychloroquine</cx:pt>
          <cx:pt idx="969">Hydroxychloroquine</cx:pt>
          <cx:pt idx="970">Hydroxychloroquine</cx:pt>
          <cx:pt idx="971">Hydroxychloroquine</cx:pt>
          <cx:pt idx="972">Hydroxychloroquine</cx:pt>
          <cx:pt idx="973">Hydroxychloroquine</cx:pt>
          <cx:pt idx="974">Hydroxychloroquine</cx:pt>
          <cx:pt idx="975">Hydroxychloroquine</cx:pt>
          <cx:pt idx="976">Hydroxychloroquine</cx:pt>
          <cx:pt idx="977">Hydroxychloroquine</cx:pt>
          <cx:pt idx="978">Hydroxychloroquine</cx:pt>
          <cx:pt idx="979">Hydroxychloroquine</cx:pt>
          <cx:pt idx="980">Hydroxychloroquine</cx:pt>
          <cx:pt idx="981">Hydroxychloroquine</cx:pt>
          <cx:pt idx="982">Hydroxychloroquine</cx:pt>
          <cx:pt idx="983">Hydroxychloroquine</cx:pt>
          <cx:pt idx="984">Hydroxychloroquine</cx:pt>
          <cx:pt idx="985">Hydroxychloroquine</cx:pt>
          <cx:pt idx="986">Hydroxychloroquine</cx:pt>
          <cx:pt idx="987">Hydroxychloroquine</cx:pt>
          <cx:pt idx="988">Hydroxychloroquine</cx:pt>
          <cx:pt idx="989">Hydroxychloroquine</cx:pt>
          <cx:pt idx="990">Hydroxychloroquine</cx:pt>
          <cx:pt idx="991">Hydroxychloroquine</cx:pt>
          <cx:pt idx="992">Hydroxychloroquine</cx:pt>
          <cx:pt idx="993">Hydroxychloroquine</cx:pt>
          <cx:pt idx="994">Hydroxychloroquine</cx:pt>
          <cx:pt idx="995">Hydroxychloroquine</cx:pt>
          <cx:pt idx="996">Hydroxychloroquine</cx:pt>
          <cx:pt idx="997">Hydroxychloroquine</cx:pt>
          <cx:pt idx="998">Hydroxychloroquine</cx:pt>
          <cx:pt idx="999">Hydroxychloroquine</cx:pt>
          <cx:pt idx="1000">Hydroxychloroquine</cx:pt>
          <cx:pt idx="1001">Hydroxychloroquine</cx:pt>
          <cx:pt idx="1002">Hydroxychloroquine</cx:pt>
          <cx:pt idx="1003">Hydroxychloroquine</cx:pt>
          <cx:pt idx="1004">Hypericin</cx:pt>
          <cx:pt idx="1005">Hypericin</cx:pt>
          <cx:pt idx="1006">Hypericin</cx:pt>
          <cx:pt idx="1007">Hypericin</cx:pt>
          <cx:pt idx="1008">Hypericin</cx:pt>
          <cx:pt idx="1009">Hypericin</cx:pt>
          <cx:pt idx="1010">Hypericin</cx:pt>
          <cx:pt idx="1011">Hypericin</cx:pt>
          <cx:pt idx="1012">Hypericin</cx:pt>
          <cx:pt idx="1013">Hypericin</cx:pt>
          <cx:pt idx="1014">Hypericin</cx:pt>
          <cx:pt idx="1015">Hypericin</cx:pt>
          <cx:pt idx="1016">Hypericin</cx:pt>
          <cx:pt idx="1017">Hypericin</cx:pt>
          <cx:pt idx="1018">Hypericin</cx:pt>
          <cx:pt idx="1019">Hypericin</cx:pt>
          <cx:pt idx="1020">Hypericin</cx:pt>
          <cx:pt idx="1021">Hypericin</cx:pt>
          <cx:pt idx="1022">Hypericin</cx:pt>
          <cx:pt idx="1023">Hypericin</cx:pt>
          <cx:pt idx="1024">Hypericin</cx:pt>
          <cx:pt idx="1025">Hypericin</cx:pt>
          <cx:pt idx="1026">Hypericin</cx:pt>
          <cx:pt idx="1027">Hypericin</cx:pt>
          <cx:pt idx="1028">Hypericin</cx:pt>
          <cx:pt idx="1029">Hypericin</cx:pt>
          <cx:pt idx="1030">Hypericin</cx:pt>
          <cx:pt idx="1031">Hypericin</cx:pt>
          <cx:pt idx="1032">Hypericin</cx:pt>
          <cx:pt idx="1033">Hypericin</cx:pt>
          <cx:pt idx="1034">Hypericin</cx:pt>
          <cx:pt idx="1035">Hypericin</cx:pt>
          <cx:pt idx="1036">Hypericin</cx:pt>
          <cx:pt idx="1037">Hypericin</cx:pt>
          <cx:pt idx="1038">Hypericin</cx:pt>
          <cx:pt idx="1039">Hypericin</cx:pt>
          <cx:pt idx="1040">Hypericin</cx:pt>
          <cx:pt idx="1041">Hypericin</cx:pt>
          <cx:pt idx="1042">Hypericin</cx:pt>
          <cx:pt idx="1043">Hypericin</cx:pt>
          <cx:pt idx="1044">Hypericin</cx:pt>
          <cx:pt idx="1045">Hypericin</cx:pt>
          <cx:pt idx="1046">Hypericin</cx:pt>
          <cx:pt idx="1047">Hypericin</cx:pt>
          <cx:pt idx="1048">Hypericin</cx:pt>
          <cx:pt idx="1049">Hypericin</cx:pt>
          <cx:pt idx="1050">Hypericin</cx:pt>
          <cx:pt idx="1051">Hypericin</cx:pt>
          <cx:pt idx="1052">Hyperoside</cx:pt>
          <cx:pt idx="1053">Hyperoside</cx:pt>
          <cx:pt idx="1054">Hyperoside</cx:pt>
          <cx:pt idx="1055">Hyperoside</cx:pt>
          <cx:pt idx="1056">Hyperoside</cx:pt>
          <cx:pt idx="1057">Hyperoside</cx:pt>
          <cx:pt idx="1058">Hyperoside</cx:pt>
          <cx:pt idx="1059">Hyperoside</cx:pt>
          <cx:pt idx="1060">Hyperoside</cx:pt>
          <cx:pt idx="1061">Hyperoside</cx:pt>
          <cx:pt idx="1062">Hyperoside</cx:pt>
          <cx:pt idx="1063">Hyperoside</cx:pt>
          <cx:pt idx="1064">Hyperoside</cx:pt>
          <cx:pt idx="1065">Hyperoside</cx:pt>
          <cx:pt idx="1066">Hyperoside</cx:pt>
          <cx:pt idx="1067">Hyperoside</cx:pt>
          <cx:pt idx="1068">Hyperoside</cx:pt>
          <cx:pt idx="1069">Hyperoside</cx:pt>
          <cx:pt idx="1070">Hyperoside</cx:pt>
          <cx:pt idx="1071">Hyperoside</cx:pt>
          <cx:pt idx="1072">Hyperoside</cx:pt>
          <cx:pt idx="1073">Hyperoside</cx:pt>
          <cx:pt idx="1074">Hyperoside</cx:pt>
          <cx:pt idx="1075">Hyperoside</cx:pt>
          <cx:pt idx="1076">Hyperoside</cx:pt>
          <cx:pt idx="1077">Hyperoside</cx:pt>
          <cx:pt idx="1078">Hyperoside</cx:pt>
          <cx:pt idx="1079">Hyperoside</cx:pt>
          <cx:pt idx="1080">Hyperoside</cx:pt>
          <cx:pt idx="1081">Hyperoside</cx:pt>
          <cx:pt idx="1082">Hyperoside</cx:pt>
          <cx:pt idx="1083">Hyperoside</cx:pt>
          <cx:pt idx="1084">Hyperoside</cx:pt>
          <cx:pt idx="1085">Hyperoside</cx:pt>
          <cx:pt idx="1086">Hyperoside</cx:pt>
          <cx:pt idx="1087">Hyperoside</cx:pt>
          <cx:pt idx="1088">Hyperoside</cx:pt>
          <cx:pt idx="1089">Hyperoside</cx:pt>
          <cx:pt idx="1090">Hyperoside</cx:pt>
          <cx:pt idx="1091">Hyperoside</cx:pt>
          <cx:pt idx="1092">Hyperoside</cx:pt>
          <cx:pt idx="1093">Hyperoside</cx:pt>
          <cx:pt idx="1094">Hyperoside</cx:pt>
          <cx:pt idx="1095">Hyperoside</cx:pt>
          <cx:pt idx="1096">Hyperoside</cx:pt>
          <cx:pt idx="1097">Hyperoside</cx:pt>
          <cx:pt idx="1098">Hyperoside</cx:pt>
          <cx:pt idx="1099">Hyperoside</cx:pt>
          <cx:pt idx="1100">Hyperoside</cx:pt>
          <cx:pt idx="1101">Hyperoside</cx:pt>
          <cx:pt idx="1102">Hyperoside</cx:pt>
          <cx:pt idx="1103">Hyperoside</cx:pt>
          <cx:pt idx="1104">Hyperoside</cx:pt>
          <cx:pt idx="1105">Hyperoside</cx:pt>
          <cx:pt idx="1106">Hyperoside</cx:pt>
          <cx:pt idx="1107">Hyperoside</cx:pt>
          <cx:pt idx="1108">Hyperoside</cx:pt>
          <cx:pt idx="1109">Hyperoside</cx:pt>
          <cx:pt idx="1110">Hyperoside</cx:pt>
          <cx:pt idx="1111">Hyperoside</cx:pt>
          <cx:pt idx="1112">Hyperoside</cx:pt>
          <cx:pt idx="1113">Hyperoside</cx:pt>
          <cx:pt idx="1114">Hyperoside</cx:pt>
          <cx:pt idx="1115">Hyperoside</cx:pt>
          <cx:pt idx="1116">Hyperoside</cx:pt>
          <cx:pt idx="1117">Hyperoside</cx:pt>
          <cx:pt idx="1118">Hyperoside</cx:pt>
          <cx:pt idx="1119">Hyperoside</cx:pt>
          <cx:pt idx="1120">Hyperoside</cx:pt>
          <cx:pt idx="1121">Hyperoside</cx:pt>
          <cx:pt idx="1122">Hyperoside</cx:pt>
          <cx:pt idx="1123">Hyperoside</cx:pt>
          <cx:pt idx="1124">Hyperoside</cx:pt>
          <cx:pt idx="1125">Hyperoside</cx:pt>
          <cx:pt idx="1126">Hyperoside</cx:pt>
          <cx:pt idx="1127">Hyperoside</cx:pt>
          <cx:pt idx="1128">Ivermectin</cx:pt>
          <cx:pt idx="1129">Ivermectin</cx:pt>
          <cx:pt idx="1130">Ivermectin</cx:pt>
          <cx:pt idx="1131">Ivermectin</cx:pt>
          <cx:pt idx="1132">Ivermectin</cx:pt>
          <cx:pt idx="1133">Ivermectin</cx:pt>
          <cx:pt idx="1134">Ivermectin</cx:pt>
          <cx:pt idx="1135">Ivermectin</cx:pt>
          <cx:pt idx="1136">Ivermectin</cx:pt>
          <cx:pt idx="1137">Ivermectin</cx:pt>
          <cx:pt idx="1138">Ivermectin</cx:pt>
          <cx:pt idx="1139">Ivermectin</cx:pt>
          <cx:pt idx="1140">Ivermectin</cx:pt>
          <cx:pt idx="1141">Ivermectin</cx:pt>
          <cx:pt idx="1142">Ivermectin</cx:pt>
          <cx:pt idx="1143">Ivermectin</cx:pt>
          <cx:pt idx="1144">Ivermectin</cx:pt>
          <cx:pt idx="1145">Ivermectin</cx:pt>
          <cx:pt idx="1146">Ivermectin</cx:pt>
          <cx:pt idx="1147">Ivermectin</cx:pt>
          <cx:pt idx="1148">Ivermectin</cx:pt>
          <cx:pt idx="1149">Ivermectin</cx:pt>
          <cx:pt idx="1150">Ivermectin</cx:pt>
          <cx:pt idx="1151">Ivermectin</cx:pt>
          <cx:pt idx="1152">Ivermectin</cx:pt>
          <cx:pt idx="1153">Ivermectin</cx:pt>
          <cx:pt idx="1154">Ivermectin</cx:pt>
          <cx:pt idx="1155">Ivermectin</cx:pt>
          <cx:pt idx="1156">Ivermectin</cx:pt>
          <cx:pt idx="1157">Ivermectin</cx:pt>
          <cx:pt idx="1158">Ivermectin</cx:pt>
          <cx:pt idx="1159">Ivermectin</cx:pt>
          <cx:pt idx="1160">Ivermectin</cx:pt>
          <cx:pt idx="1161">Ivermectin</cx:pt>
          <cx:pt idx="1162">Ivermectin</cx:pt>
          <cx:pt idx="1163">Ivermectin</cx:pt>
          <cx:pt idx="1164">Ivermectin</cx:pt>
          <cx:pt idx="1165">Ivermectin</cx:pt>
          <cx:pt idx="1166">Ivermectin</cx:pt>
          <cx:pt idx="1167">Ivermectin</cx:pt>
          <cx:pt idx="1168">Ivermectin</cx:pt>
          <cx:pt idx="1169">Ivermectin</cx:pt>
          <cx:pt idx="1170">Ivermectin</cx:pt>
          <cx:pt idx="1171">Ivermectin</cx:pt>
          <cx:pt idx="1172">Ivermectin</cx:pt>
          <cx:pt idx="1173">Ivermectin</cx:pt>
          <cx:pt idx="1174">Ivermectin</cx:pt>
          <cx:pt idx="1175">Ivermectin</cx:pt>
          <cx:pt idx="1176">Ivermectin</cx:pt>
          <cx:pt idx="1177">Ivermectin</cx:pt>
          <cx:pt idx="1178">Ivermectin</cx:pt>
          <cx:pt idx="1179">Ivermectin</cx:pt>
          <cx:pt idx="1180">Ivermectin</cx:pt>
          <cx:pt idx="1181">Ivermectin</cx:pt>
          <cx:pt idx="1182">Ivermectin</cx:pt>
          <cx:pt idx="1183">Ivermectin</cx:pt>
          <cx:pt idx="1184">Ivermectin</cx:pt>
          <cx:pt idx="1185">Ivermectin</cx:pt>
          <cx:pt idx="1186">Ivermectin</cx:pt>
          <cx:pt idx="1187">Ivermectin</cx:pt>
          <cx:pt idx="1188">Ivermectin</cx:pt>
          <cx:pt idx="1189">Ivermectin</cx:pt>
          <cx:pt idx="1190">Ivermectin</cx:pt>
          <cx:pt idx="1191">Ivermectin</cx:pt>
          <cx:pt idx="1192">Ivermectin</cx:pt>
          <cx:pt idx="1193">Ivermectin</cx:pt>
          <cx:pt idx="1194">Ivermectin</cx:pt>
          <cx:pt idx="1195">Ivermectin</cx:pt>
          <cx:pt idx="1196">Ivermectin</cx:pt>
          <cx:pt idx="1197">Ivermectin</cx:pt>
          <cx:pt idx="1198">Ivermectin</cx:pt>
          <cx:pt idx="1199">Ivermectin</cx:pt>
          <cx:pt idx="1200">Ivermectin</cx:pt>
          <cx:pt idx="1201">Ivermectin</cx:pt>
          <cx:pt idx="1202">Ivermectin</cx:pt>
          <cx:pt idx="1203">Ivermectin</cx:pt>
          <cx:pt idx="1204">Ivermectin</cx:pt>
          <cx:pt idx="1205">Ivermectin</cx:pt>
          <cx:pt idx="1206">Ivermectin</cx:pt>
          <cx:pt idx="1207">Ivermectin</cx:pt>
          <cx:pt idx="1208">Lopinavir</cx:pt>
          <cx:pt idx="1209">Lopinavir</cx:pt>
          <cx:pt idx="1210">Lopinavir</cx:pt>
          <cx:pt idx="1211">Lopinavir</cx:pt>
          <cx:pt idx="1212">Lopinavir</cx:pt>
          <cx:pt idx="1213">Lopinavir</cx:pt>
          <cx:pt idx="1214">Lopinavir</cx:pt>
          <cx:pt idx="1215">Lopinavir</cx:pt>
          <cx:pt idx="1216">Lopinavir</cx:pt>
          <cx:pt idx="1217">Lopinavir</cx:pt>
          <cx:pt idx="1218">Lopinavir</cx:pt>
          <cx:pt idx="1219">Lopinavir</cx:pt>
          <cx:pt idx="1220">Lopinavir</cx:pt>
          <cx:pt idx="1221">Lopinavir</cx:pt>
          <cx:pt idx="1222">Lopinavir</cx:pt>
          <cx:pt idx="1223">Lopinavir</cx:pt>
          <cx:pt idx="1224">Myricetin</cx:pt>
          <cx:pt idx="1225">Myricetin</cx:pt>
          <cx:pt idx="1226">Myricetin</cx:pt>
          <cx:pt idx="1227">Myricetin</cx:pt>
          <cx:pt idx="1228">Myricetin</cx:pt>
          <cx:pt idx="1229">Myricetin</cx:pt>
          <cx:pt idx="1230">Myricetin</cx:pt>
          <cx:pt idx="1231">Myricetin</cx:pt>
          <cx:pt idx="1232">Myricetin</cx:pt>
          <cx:pt idx="1233">Myricetin</cx:pt>
          <cx:pt idx="1234">Myricetin</cx:pt>
          <cx:pt idx="1235">Myricetin</cx:pt>
          <cx:pt idx="1236">Myricetin</cx:pt>
          <cx:pt idx="1237">Myricetin</cx:pt>
          <cx:pt idx="1238">Myricetin</cx:pt>
          <cx:pt idx="1239">Myricetin</cx:pt>
          <cx:pt idx="1240">Myricetin</cx:pt>
          <cx:pt idx="1241">Myricetin</cx:pt>
          <cx:pt idx="1242">Myricetin</cx:pt>
          <cx:pt idx="1243">Myricetin</cx:pt>
          <cx:pt idx="1244">Myricetin</cx:pt>
          <cx:pt idx="1245">Myricetin</cx:pt>
          <cx:pt idx="1246">Myricetin</cx:pt>
          <cx:pt idx="1247">Myricetin</cx:pt>
          <cx:pt idx="1248">Myricetin</cx:pt>
          <cx:pt idx="1249">Myricetin</cx:pt>
          <cx:pt idx="1250">Myricetin</cx:pt>
          <cx:pt idx="1251">Myricetin</cx:pt>
          <cx:pt idx="1252">Myricetin</cx:pt>
          <cx:pt idx="1253">Myricetin</cx:pt>
          <cx:pt idx="1254">Myricetin</cx:pt>
          <cx:pt idx="1255">Myricetin</cx:pt>
          <cx:pt idx="1256">Myricetin</cx:pt>
          <cx:pt idx="1257">Myricetin</cx:pt>
          <cx:pt idx="1258">Myricetin</cx:pt>
          <cx:pt idx="1259">Myricetin</cx:pt>
          <cx:pt idx="1260">Myricetin</cx:pt>
          <cx:pt idx="1261">Myricetin</cx:pt>
          <cx:pt idx="1262">Myricetin</cx:pt>
          <cx:pt idx="1263">Myricetin</cx:pt>
          <cx:pt idx="1264">Myricetin</cx:pt>
          <cx:pt idx="1265">Myricetin</cx:pt>
          <cx:pt idx="1266">Myricetin</cx:pt>
          <cx:pt idx="1267">Myricetin</cx:pt>
          <cx:pt idx="1268">Myricetin</cx:pt>
          <cx:pt idx="1269">Myricetin</cx:pt>
          <cx:pt idx="1270">Myricetin</cx:pt>
          <cx:pt idx="1271">Myricetin</cx:pt>
          <cx:pt idx="1272">Myricetin</cx:pt>
          <cx:pt idx="1273">Myricetin</cx:pt>
          <cx:pt idx="1274">Myricetin</cx:pt>
          <cx:pt idx="1275">Myricetin</cx:pt>
          <cx:pt idx="1276">Myricetin</cx:pt>
          <cx:pt idx="1277">Myricetin</cx:pt>
          <cx:pt idx="1278">Myricetin</cx:pt>
          <cx:pt idx="1279">Myricetin</cx:pt>
          <cx:pt idx="1280">Myricetin</cx:pt>
          <cx:pt idx="1281">Myricetin</cx:pt>
          <cx:pt idx="1282">Myricetin</cx:pt>
          <cx:pt idx="1283">Myricetin</cx:pt>
          <cx:pt idx="1284">Myricetin</cx:pt>
          <cx:pt idx="1285">Myricetin</cx:pt>
          <cx:pt idx="1286">Myricetin</cx:pt>
          <cx:pt idx="1287">Myricetin</cx:pt>
          <cx:pt idx="1288">Myricetin</cx:pt>
          <cx:pt idx="1289">Myricetin</cx:pt>
          <cx:pt idx="1290">Myricetin</cx:pt>
          <cx:pt idx="1291">Myricetin</cx:pt>
          <cx:pt idx="1292">Myricetin</cx:pt>
          <cx:pt idx="1293">Myricetin</cx:pt>
          <cx:pt idx="1294">Myricetin</cx:pt>
          <cx:pt idx="1295">Myricetin</cx:pt>
          <cx:pt idx="1296">Myricetin</cx:pt>
          <cx:pt idx="1297">Myricetin</cx:pt>
          <cx:pt idx="1298">Myricetin</cx:pt>
          <cx:pt idx="1299">Myricetin</cx:pt>
          <cx:pt idx="1300">Myricetin</cx:pt>
          <cx:pt idx="1301">Myricetin</cx:pt>
          <cx:pt idx="1302">Myricetin</cx:pt>
          <cx:pt idx="1303">Myricetin</cx:pt>
          <cx:pt idx="1304">Nelfinavir</cx:pt>
          <cx:pt idx="1305">Nelfinavir</cx:pt>
          <cx:pt idx="1306">Nelfinavir</cx:pt>
          <cx:pt idx="1307">Nelfinavir</cx:pt>
          <cx:pt idx="1308">Nelfinavir</cx:pt>
          <cx:pt idx="1309">Nelfinavir</cx:pt>
          <cx:pt idx="1310">Nelfinavir</cx:pt>
          <cx:pt idx="1311">Nelfinavir</cx:pt>
          <cx:pt idx="1312">Nelfinavir</cx:pt>
          <cx:pt idx="1313">Nelfinavir</cx:pt>
          <cx:pt idx="1314">Nelfinavir</cx:pt>
          <cx:pt idx="1315">Nelfinavir</cx:pt>
          <cx:pt idx="1316">Nelfinavir</cx:pt>
          <cx:pt idx="1317">Nelfinavir</cx:pt>
          <cx:pt idx="1318">Nelfinavir</cx:pt>
          <cx:pt idx="1319">Nelfinavir</cx:pt>
          <cx:pt idx="1320">Nelfinavir</cx:pt>
          <cx:pt idx="1321">Nelfinavir</cx:pt>
          <cx:pt idx="1322">Nelfinavir</cx:pt>
          <cx:pt idx="1323">Nelfinavir</cx:pt>
          <cx:pt idx="1324">Nelfinavir</cx:pt>
          <cx:pt idx="1325">Nelfinavir</cx:pt>
          <cx:pt idx="1326">Nelfinavir</cx:pt>
          <cx:pt idx="1327">Nelfinavir</cx:pt>
          <cx:pt idx="1328">Nelfinavir</cx:pt>
          <cx:pt idx="1329">Nelfinavir</cx:pt>
          <cx:pt idx="1330">Nelfinavir</cx:pt>
          <cx:pt idx="1331">Nelfinavir</cx:pt>
          <cx:pt idx="1332">Nelfinavir</cx:pt>
          <cx:pt idx="1333">Nelfinavir</cx:pt>
          <cx:pt idx="1334">Nelfinavir</cx:pt>
          <cx:pt idx="1335">Nelfinavir</cx:pt>
          <cx:pt idx="1336">Nelfinavir</cx:pt>
          <cx:pt idx="1337">Nelfinavir</cx:pt>
          <cx:pt idx="1338">Nelfinavir</cx:pt>
          <cx:pt idx="1339">Nelfinavir</cx:pt>
          <cx:pt idx="1340">Nelfinavir</cx:pt>
          <cx:pt idx="1341">Nelfinavir</cx:pt>
          <cx:pt idx="1342">Nelfinavir</cx:pt>
          <cx:pt idx="1343">Nelfinavir</cx:pt>
          <cx:pt idx="1344">Nelfinavir</cx:pt>
          <cx:pt idx="1345">Nelfinavir</cx:pt>
          <cx:pt idx="1346">Nelfinavir</cx:pt>
          <cx:pt idx="1347">Nelfinavir</cx:pt>
          <cx:pt idx="1348">Nelfinavir</cx:pt>
          <cx:pt idx="1349">Nelfinavir</cx:pt>
          <cx:pt idx="1350">Nelfinavir</cx:pt>
          <cx:pt idx="1351">Nelfinavir</cx:pt>
          <cx:pt idx="1352">Nelfinavir</cx:pt>
          <cx:pt idx="1353">Nelfinavir</cx:pt>
          <cx:pt idx="1354">Nelfinavir</cx:pt>
          <cx:pt idx="1355">Nelfinavir</cx:pt>
          <cx:pt idx="1356">Nelfinavir</cx:pt>
          <cx:pt idx="1357">Nelfinavir</cx:pt>
          <cx:pt idx="1358">Nelfinavir</cx:pt>
          <cx:pt idx="1359">Nelfinavir</cx:pt>
          <cx:pt idx="1360">Nelfinavir</cx:pt>
          <cx:pt idx="1361">Nelfinavir</cx:pt>
          <cx:pt idx="1362">Nelfinavir</cx:pt>
          <cx:pt idx="1363">Nelfinavir</cx:pt>
          <cx:pt idx="1364">Nelfinavir</cx:pt>
          <cx:pt idx="1365">Nelfinavir</cx:pt>
          <cx:pt idx="1366">Nelfinavir</cx:pt>
          <cx:pt idx="1367">Nelfinavir</cx:pt>
          <cx:pt idx="1368">Nelfinavir</cx:pt>
          <cx:pt idx="1369">Nelfinavir</cx:pt>
          <cx:pt idx="1370">Nelfinavir</cx:pt>
          <cx:pt idx="1371">Nelfinavir</cx:pt>
          <cx:pt idx="1372">Nelfinavir</cx:pt>
          <cx:pt idx="1373">Nelfinavir</cx:pt>
          <cx:pt idx="1374">Nelfinavir</cx:pt>
          <cx:pt idx="1375">Nelfinavir</cx:pt>
          <cx:pt idx="1376">Nelfinavir</cx:pt>
          <cx:pt idx="1377">Nelfinavir</cx:pt>
          <cx:pt idx="1378">Nelfinavir</cx:pt>
          <cx:pt idx="1379">Nelfinavir</cx:pt>
          <cx:pt idx="1380">NHC</cx:pt>
          <cx:pt idx="1381">NHC</cx:pt>
          <cx:pt idx="1382">NHC</cx:pt>
          <cx:pt idx="1383">NHC</cx:pt>
          <cx:pt idx="1384">NHC</cx:pt>
          <cx:pt idx="1385">NHC</cx:pt>
          <cx:pt idx="1386">NHC</cx:pt>
          <cx:pt idx="1387">NHC</cx:pt>
          <cx:pt idx="1388">NHC</cx:pt>
          <cx:pt idx="1389">NHC</cx:pt>
          <cx:pt idx="1390">NHC</cx:pt>
          <cx:pt idx="1391">NHC</cx:pt>
          <cx:pt idx="1392">NHC</cx:pt>
          <cx:pt idx="1393">NHC</cx:pt>
          <cx:pt idx="1394">NHC</cx:pt>
          <cx:pt idx="1395">NHC</cx:pt>
          <cx:pt idx="1396">NHC</cx:pt>
          <cx:pt idx="1397">NHC</cx:pt>
          <cx:pt idx="1398">NHC</cx:pt>
          <cx:pt idx="1399">NHC</cx:pt>
          <cx:pt idx="1400">Oroxylin_A</cx:pt>
          <cx:pt idx="1401">Oroxylin_A</cx:pt>
          <cx:pt idx="1402">Oroxylin_A</cx:pt>
          <cx:pt idx="1403">Oroxylin_A</cx:pt>
          <cx:pt idx="1404">Oroxylin_A</cx:pt>
          <cx:pt idx="1405">Oroxylin_A</cx:pt>
          <cx:pt idx="1406">Oroxylin_A</cx:pt>
          <cx:pt idx="1407">Oroxylin_A</cx:pt>
          <cx:pt idx="1408">Oroxylin_A</cx:pt>
          <cx:pt idx="1409">Oroxylin_A</cx:pt>
          <cx:pt idx="1410">Oroxylin_A</cx:pt>
          <cx:pt idx="1411">Oroxylin_A</cx:pt>
          <cx:pt idx="1412">Oroxylin_A</cx:pt>
          <cx:pt idx="1413">Oroxylin_A</cx:pt>
          <cx:pt idx="1414">Oroxylin_A</cx:pt>
          <cx:pt idx="1415">Oroxylin_A</cx:pt>
          <cx:pt idx="1416">Oroxylin_A</cx:pt>
          <cx:pt idx="1417">Oroxylin_A</cx:pt>
          <cx:pt idx="1418">Oroxylin_A</cx:pt>
          <cx:pt idx="1419">Oroxylin_A</cx:pt>
          <cx:pt idx="1420">Oroxylin_A</cx:pt>
          <cx:pt idx="1421">Oroxylin_A</cx:pt>
          <cx:pt idx="1422">Oroxylin_A</cx:pt>
          <cx:pt idx="1423">Oroxylin_A</cx:pt>
          <cx:pt idx="1424">Oroxylin_A</cx:pt>
          <cx:pt idx="1425">Oroxylin_A</cx:pt>
          <cx:pt idx="1426">Oroxylin_A</cx:pt>
          <cx:pt idx="1427">Oroxylin_A</cx:pt>
          <cx:pt idx="1428">Oroxylin_A</cx:pt>
          <cx:pt idx="1429">Oroxylin_A</cx:pt>
          <cx:pt idx="1430">Oroxylin_A</cx:pt>
          <cx:pt idx="1431">Oroxylin_A</cx:pt>
          <cx:pt idx="1432">Oroxylin_A</cx:pt>
          <cx:pt idx="1433">Oroxylin_A</cx:pt>
          <cx:pt idx="1434">Oroxylin_A</cx:pt>
          <cx:pt idx="1435">Oroxylin_A</cx:pt>
          <cx:pt idx="1436">Oroxylin_A</cx:pt>
          <cx:pt idx="1437">Oroxylin_A</cx:pt>
          <cx:pt idx="1438">Oroxylin_A</cx:pt>
          <cx:pt idx="1439">Oroxylin_A</cx:pt>
          <cx:pt idx="1440">Oroxylin_A</cx:pt>
          <cx:pt idx="1441">Oroxylin_A</cx:pt>
          <cx:pt idx="1442">Oroxylin_A</cx:pt>
          <cx:pt idx="1443">Oroxylin_A</cx:pt>
          <cx:pt idx="1444">Oroxylin_A</cx:pt>
          <cx:pt idx="1445">Oroxylin_A</cx:pt>
          <cx:pt idx="1446">Oroxylin_A</cx:pt>
          <cx:pt idx="1447">Oroxylin_A</cx:pt>
          <cx:pt idx="1448">Oroxylin_A</cx:pt>
          <cx:pt idx="1449">Oroxylin_A</cx:pt>
          <cx:pt idx="1450">Oroxylin_A</cx:pt>
          <cx:pt idx="1451">Oroxylin_A</cx:pt>
          <cx:pt idx="1452">Oroxylin_A</cx:pt>
          <cx:pt idx="1453">Oroxylin_A</cx:pt>
          <cx:pt idx="1454">Oroxylin_A</cx:pt>
          <cx:pt idx="1455">Oroxylin_A</cx:pt>
          <cx:pt idx="1456">Oroxylin_A</cx:pt>
          <cx:pt idx="1457">Oroxylin_A</cx:pt>
          <cx:pt idx="1458">Oroxylin_A</cx:pt>
          <cx:pt idx="1459">Oroxylin_A</cx:pt>
          <cx:pt idx="1460">Oroxylin_A</cx:pt>
          <cx:pt idx="1461">Oroxylin_A</cx:pt>
          <cx:pt idx="1462">Oroxylin_A</cx:pt>
          <cx:pt idx="1463">Oroxylin_A</cx:pt>
          <cx:pt idx="1464">Oryxylin_A</cx:pt>
          <cx:pt idx="1465">Oryxylin_A</cx:pt>
          <cx:pt idx="1466">Oryxylin_A</cx:pt>
          <cx:pt idx="1467">Oryxylin_A</cx:pt>
          <cx:pt idx="1468">Oryxylin_A</cx:pt>
          <cx:pt idx="1469">Oryxylin_A</cx:pt>
          <cx:pt idx="1470">Oryxylin_A</cx:pt>
          <cx:pt idx="1471">Oryxylin_A</cx:pt>
          <cx:pt idx="1472">Oryxylin_A</cx:pt>
          <cx:pt idx="1473">Oryxylin_A</cx:pt>
          <cx:pt idx="1474">Oryxylin_A</cx:pt>
          <cx:pt idx="1475">Oryxylin_A</cx:pt>
          <cx:pt idx="1476">Oryxylin_A</cx:pt>
          <cx:pt idx="1477">Oryxylin_A</cx:pt>
          <cx:pt idx="1478">Oryxylin_A</cx:pt>
          <cx:pt idx="1479">Oryxylin_A</cx:pt>
          <cx:pt idx="1480">Quercetin</cx:pt>
          <cx:pt idx="1481">Quercetin</cx:pt>
          <cx:pt idx="1482">Quercetin</cx:pt>
          <cx:pt idx="1483">Quercetin</cx:pt>
          <cx:pt idx="1484">Quercetin</cx:pt>
          <cx:pt idx="1485">Quercetin</cx:pt>
          <cx:pt idx="1486">Quercetin</cx:pt>
          <cx:pt idx="1487">Quercetin</cx:pt>
          <cx:pt idx="1488">Quercetin</cx:pt>
          <cx:pt idx="1489">Quercetin</cx:pt>
          <cx:pt idx="1490">Quercetin</cx:pt>
          <cx:pt idx="1491">Quercetin</cx:pt>
          <cx:pt idx="1492">Quercetin</cx:pt>
          <cx:pt idx="1493">Quercetin</cx:pt>
          <cx:pt idx="1494">Quercetin</cx:pt>
          <cx:pt idx="1495">Quercetin</cx:pt>
          <cx:pt idx="1496">Quercetin</cx:pt>
          <cx:pt idx="1497">Quercetin</cx:pt>
          <cx:pt idx="1498">Quercetin</cx:pt>
          <cx:pt idx="1499">Quercetin</cx:pt>
          <cx:pt idx="1500">Quercetin</cx:pt>
          <cx:pt idx="1501">Quercetin</cx:pt>
          <cx:pt idx="1502">Quercetin</cx:pt>
          <cx:pt idx="1503">Quercetin</cx:pt>
          <cx:pt idx="1504">Quercetin</cx:pt>
          <cx:pt idx="1505">Quercetin</cx:pt>
          <cx:pt idx="1506">Quercetin</cx:pt>
          <cx:pt idx="1507">Quercetin</cx:pt>
          <cx:pt idx="1508">Quercetin</cx:pt>
          <cx:pt idx="1509">Quercetin</cx:pt>
          <cx:pt idx="1510">Quercetin</cx:pt>
          <cx:pt idx="1511">Quercetin</cx:pt>
          <cx:pt idx="1512">Quercitin</cx:pt>
          <cx:pt idx="1513">Quercitin</cx:pt>
          <cx:pt idx="1514">Quercitin</cx:pt>
          <cx:pt idx="1515">Quercitin</cx:pt>
          <cx:pt idx="1516">Quercitin</cx:pt>
          <cx:pt idx="1517">Quercitin</cx:pt>
          <cx:pt idx="1518">Quercitin</cx:pt>
          <cx:pt idx="1519">Quercitin</cx:pt>
          <cx:pt idx="1520">Quercitin</cx:pt>
          <cx:pt idx="1521">Quercitin</cx:pt>
          <cx:pt idx="1522">Quercitin</cx:pt>
          <cx:pt idx="1523">Quercitin</cx:pt>
          <cx:pt idx="1524">Quercitin</cx:pt>
          <cx:pt idx="1525">Quercitin</cx:pt>
          <cx:pt idx="1526">Quercitin</cx:pt>
          <cx:pt idx="1527">Quercitin</cx:pt>
          <cx:pt idx="1528">Quercitin</cx:pt>
          <cx:pt idx="1529">Quercitin</cx:pt>
          <cx:pt idx="1530">Quercitin</cx:pt>
          <cx:pt idx="1531">Quercitin</cx:pt>
          <cx:pt idx="1532">Quercitin</cx:pt>
          <cx:pt idx="1533">Quercitin</cx:pt>
          <cx:pt idx="1534">Quercitin</cx:pt>
          <cx:pt idx="1535">Quercitin</cx:pt>
          <cx:pt idx="1536">Quercitin</cx:pt>
          <cx:pt idx="1537">Quercitin</cx:pt>
          <cx:pt idx="1538">Quercitin</cx:pt>
          <cx:pt idx="1539">Quercitin</cx:pt>
          <cx:pt idx="1540">Quercitin</cx:pt>
          <cx:pt idx="1541">Quercitin</cx:pt>
          <cx:pt idx="1542">Quercitin</cx:pt>
          <cx:pt idx="1543">Quercitin</cx:pt>
          <cx:pt idx="1544">Remdesivir</cx:pt>
          <cx:pt idx="1545">Remdesivir</cx:pt>
          <cx:pt idx="1546">Remdesivir</cx:pt>
          <cx:pt idx="1547">Remdesivir</cx:pt>
          <cx:pt idx="1548">Remdesivir</cx:pt>
          <cx:pt idx="1549">Remdesivir</cx:pt>
          <cx:pt idx="1550">Remdesivir</cx:pt>
          <cx:pt idx="1551">Remdesivir</cx:pt>
          <cx:pt idx="1552">Remdesivir</cx:pt>
          <cx:pt idx="1553">Remdesivir</cx:pt>
          <cx:pt idx="1554">Remdesivir</cx:pt>
          <cx:pt idx="1555">Remdesivir</cx:pt>
          <cx:pt idx="1556">Remdesivir</cx:pt>
          <cx:pt idx="1557">Remdesivir</cx:pt>
          <cx:pt idx="1558">Remdesivir</cx:pt>
          <cx:pt idx="1559">Remdesivir</cx:pt>
          <cx:pt idx="1560">Remdesivir</cx:pt>
          <cx:pt idx="1561">Remdesivir</cx:pt>
          <cx:pt idx="1562">Remdesivir</cx:pt>
          <cx:pt idx="1563">Remdesivir</cx:pt>
          <cx:pt idx="1564">Remdesivir</cx:pt>
          <cx:pt idx="1565">Remdesivir</cx:pt>
          <cx:pt idx="1566">Remdesivir</cx:pt>
          <cx:pt idx="1567">Remdesivir</cx:pt>
          <cx:pt idx="1568">Remdesivir</cx:pt>
          <cx:pt idx="1569">Remdesivir</cx:pt>
          <cx:pt idx="1570">Remdesivir</cx:pt>
          <cx:pt idx="1571">Remdesivir</cx:pt>
          <cx:pt idx="1572">Remdesivir</cx:pt>
          <cx:pt idx="1573">Remdesivir</cx:pt>
          <cx:pt idx="1574">Remdesivir</cx:pt>
          <cx:pt idx="1575">Remdesivir</cx:pt>
          <cx:pt idx="1576">Remdesivir</cx:pt>
          <cx:pt idx="1577">Remdesivir</cx:pt>
          <cx:pt idx="1578">Remdesivir</cx:pt>
          <cx:pt idx="1579">Remdesivir</cx:pt>
          <cx:pt idx="1580">Remdesivir</cx:pt>
          <cx:pt idx="1581">Remdesivir</cx:pt>
          <cx:pt idx="1582">Remdesivir</cx:pt>
          <cx:pt idx="1583">Remdesivir</cx:pt>
          <cx:pt idx="1584">Remdesivir</cx:pt>
          <cx:pt idx="1585">Remdesivir</cx:pt>
          <cx:pt idx="1586">Remdesivir</cx:pt>
          <cx:pt idx="1587">Remdesivir</cx:pt>
          <cx:pt idx="1588">Remdesivir</cx:pt>
          <cx:pt idx="1589">Remdesivir</cx:pt>
          <cx:pt idx="1590">Remdesivir</cx:pt>
          <cx:pt idx="1591">Remdesivir</cx:pt>
          <cx:pt idx="1592">Remdesivir</cx:pt>
          <cx:pt idx="1593">Remdesivir</cx:pt>
          <cx:pt idx="1594">Remdesivir</cx:pt>
          <cx:pt idx="1595">Remdesivir</cx:pt>
          <cx:pt idx="1596">Remdesivir</cx:pt>
          <cx:pt idx="1597">Remdesivir</cx:pt>
          <cx:pt idx="1598">Remdesivir</cx:pt>
          <cx:pt idx="1599">Remdesivir</cx:pt>
          <cx:pt idx="1600">Remdesivir</cx:pt>
          <cx:pt idx="1601">Remdesivir</cx:pt>
          <cx:pt idx="1602">Remdesivir</cx:pt>
          <cx:pt idx="1603">Remdesivir</cx:pt>
          <cx:pt idx="1604">Remdesivir</cx:pt>
          <cx:pt idx="1605">Remdesivir</cx:pt>
          <cx:pt idx="1606">Remdesivir</cx:pt>
          <cx:pt idx="1607">Remdesivir</cx:pt>
          <cx:pt idx="1608">Remdesivir</cx:pt>
          <cx:pt idx="1609">Remdesivir</cx:pt>
          <cx:pt idx="1610">Remdesivir</cx:pt>
          <cx:pt idx="1611">Remdesivir</cx:pt>
          <cx:pt idx="1612">Remdesivir</cx:pt>
          <cx:pt idx="1613">Remdesivir</cx:pt>
          <cx:pt idx="1614">Remdesivir</cx:pt>
          <cx:pt idx="1615">Remdesivir</cx:pt>
          <cx:pt idx="1616">Remdesivir</cx:pt>
          <cx:pt idx="1617">Remdesivir</cx:pt>
          <cx:pt idx="1618">Remdesivir</cx:pt>
          <cx:pt idx="1619">Remdesivir</cx:pt>
          <cx:pt idx="1620">Remdesivir</cx:pt>
          <cx:pt idx="1621">Remdesivir</cx:pt>
          <cx:pt idx="1622">Remdesivir</cx:pt>
          <cx:pt idx="1623">Remdesivir</cx:pt>
          <cx:pt idx="1624">Rhein</cx:pt>
          <cx:pt idx="1625">Rhein</cx:pt>
          <cx:pt idx="1626">Rhein</cx:pt>
          <cx:pt idx="1627">Rhein</cx:pt>
          <cx:pt idx="1628">Rhein</cx:pt>
          <cx:pt idx="1629">Rhein</cx:pt>
          <cx:pt idx="1630">Rhein</cx:pt>
          <cx:pt idx="1631">Rhein</cx:pt>
          <cx:pt idx="1632">Rhein</cx:pt>
          <cx:pt idx="1633">Rhein</cx:pt>
          <cx:pt idx="1634">Rhein</cx:pt>
          <cx:pt idx="1635">Rhein</cx:pt>
          <cx:pt idx="1636">Rhein</cx:pt>
          <cx:pt idx="1637">Rhein</cx:pt>
          <cx:pt idx="1638">Rhein</cx:pt>
          <cx:pt idx="1639">Rhein</cx:pt>
          <cx:pt idx="1640">Rhein</cx:pt>
          <cx:pt idx="1641">Rhein</cx:pt>
          <cx:pt idx="1642">Rhein</cx:pt>
          <cx:pt idx="1643">Rhein</cx:pt>
          <cx:pt idx="1644">Rhein</cx:pt>
          <cx:pt idx="1645">Rhein</cx:pt>
          <cx:pt idx="1646">Rhein</cx:pt>
          <cx:pt idx="1647">Rhein</cx:pt>
          <cx:pt idx="1648">Rhein</cx:pt>
          <cx:pt idx="1649">Rhein</cx:pt>
          <cx:pt idx="1650">Rhein</cx:pt>
          <cx:pt idx="1651">Rhein</cx:pt>
          <cx:pt idx="1652">Rhein</cx:pt>
          <cx:pt idx="1653">Rhein</cx:pt>
          <cx:pt idx="1654">Rhein</cx:pt>
          <cx:pt idx="1655">Rhein</cx:pt>
          <cx:pt idx="1656">Rhein</cx:pt>
          <cx:pt idx="1657">Rhein</cx:pt>
          <cx:pt idx="1658">Rhein</cx:pt>
          <cx:pt idx="1659">Rhein</cx:pt>
          <cx:pt idx="1660">Rhein</cx:pt>
          <cx:pt idx="1661">Rhein</cx:pt>
          <cx:pt idx="1662">Rhein</cx:pt>
          <cx:pt idx="1663">Rhein</cx:pt>
          <cx:pt idx="1664">Rhein</cx:pt>
          <cx:pt idx="1665">Rhein</cx:pt>
          <cx:pt idx="1666">Rhein</cx:pt>
          <cx:pt idx="1667">Rhein</cx:pt>
          <cx:pt idx="1668">Rhein</cx:pt>
          <cx:pt idx="1669">Rhein</cx:pt>
          <cx:pt idx="1670">Rhein</cx:pt>
          <cx:pt idx="1671">Rhein</cx:pt>
          <cx:pt idx="1672">Rhein</cx:pt>
          <cx:pt idx="1673">Rhein</cx:pt>
          <cx:pt idx="1674">Rhein</cx:pt>
          <cx:pt idx="1675">Rhein</cx:pt>
          <cx:pt idx="1676">Rhein</cx:pt>
          <cx:pt idx="1677">Rhein</cx:pt>
          <cx:pt idx="1678">Rhein</cx:pt>
          <cx:pt idx="1679">Rhein</cx:pt>
          <cx:pt idx="1680">Rhein</cx:pt>
          <cx:pt idx="1681">Rhein</cx:pt>
          <cx:pt idx="1682">Rhein</cx:pt>
          <cx:pt idx="1683">Rhein</cx:pt>
          <cx:pt idx="1684">Rhein</cx:pt>
          <cx:pt idx="1685">Rhein</cx:pt>
          <cx:pt idx="1686">Rhein</cx:pt>
          <cx:pt idx="1687">Rhein</cx:pt>
          <cx:pt idx="1688">Rhein</cx:pt>
          <cx:pt idx="1689">Rhein</cx:pt>
          <cx:pt idx="1690">Rhein</cx:pt>
          <cx:pt idx="1691">Rhein</cx:pt>
          <cx:pt idx="1692">Rhein</cx:pt>
          <cx:pt idx="1693">Rhein</cx:pt>
          <cx:pt idx="1694">Rhein</cx:pt>
          <cx:pt idx="1695">Rhein</cx:pt>
          <cx:pt idx="1696">Rhein</cx:pt>
          <cx:pt idx="1697">Rhein</cx:pt>
          <cx:pt idx="1698">Rhein</cx:pt>
          <cx:pt idx="1699">Rhein</cx:pt>
          <cx:pt idx="1700">Rhein</cx:pt>
          <cx:pt idx="1701">Rhein</cx:pt>
          <cx:pt idx="1702">Rhein</cx:pt>
          <cx:pt idx="1703">Rhein</cx:pt>
          <cx:pt idx="1704">Ritonavir</cx:pt>
          <cx:pt idx="1705">Ritonavir</cx:pt>
          <cx:pt idx="1706">Ritonavir</cx:pt>
          <cx:pt idx="1707">Ritonavir</cx:pt>
          <cx:pt idx="1708">Ritonavir</cx:pt>
          <cx:pt idx="1709">Ritonavir</cx:pt>
          <cx:pt idx="1710">Ritonavir</cx:pt>
          <cx:pt idx="1711">Ritonavir</cx:pt>
          <cx:pt idx="1712">Ritonavir</cx:pt>
          <cx:pt idx="1713">Ritonavir</cx:pt>
          <cx:pt idx="1714">Ritonavir</cx:pt>
          <cx:pt idx="1715">Ritonavir</cx:pt>
          <cx:pt idx="1716">Ritonavir</cx:pt>
          <cx:pt idx="1717">Ritonavir</cx:pt>
          <cx:pt idx="1718">Ritonavir</cx:pt>
          <cx:pt idx="1719">Ritonavir</cx:pt>
          <cx:pt idx="1720">Ritonavir</cx:pt>
          <cx:pt idx="1721">Ritonavir</cx:pt>
          <cx:pt idx="1722">Ritonavir</cx:pt>
          <cx:pt idx="1723">Ritonavir</cx:pt>
          <cx:pt idx="1724">Ritonavir</cx:pt>
          <cx:pt idx="1725">Ritonavir</cx:pt>
          <cx:pt idx="1726">Ritonavir</cx:pt>
          <cx:pt idx="1727">Ritonavir</cx:pt>
          <cx:pt idx="1728">Ritonavir</cx:pt>
          <cx:pt idx="1729">Ritonavir</cx:pt>
          <cx:pt idx="1730">Ritonavir</cx:pt>
          <cx:pt idx="1731">Ritonavir</cx:pt>
          <cx:pt idx="1732">Ritonavir</cx:pt>
          <cx:pt idx="1733">Ritonavir</cx:pt>
          <cx:pt idx="1734">Ritonavir</cx:pt>
          <cx:pt idx="1735">Ritonavir</cx:pt>
          <cx:pt idx="1736">Ritonavir</cx:pt>
          <cx:pt idx="1737">Ritonavir</cx:pt>
          <cx:pt idx="1738">Ritonavir</cx:pt>
          <cx:pt idx="1739">Ritonavir</cx:pt>
          <cx:pt idx="1740">Ritonavir</cx:pt>
          <cx:pt idx="1741">Ritonavir</cx:pt>
          <cx:pt idx="1742">Ritonavir</cx:pt>
          <cx:pt idx="1743">Ritonavir</cx:pt>
          <cx:pt idx="1744">Ritonavir</cx:pt>
          <cx:pt idx="1745">Ritonavir</cx:pt>
          <cx:pt idx="1746">Ritonavir</cx:pt>
          <cx:pt idx="1747">Ritonavir</cx:pt>
          <cx:pt idx="1748">Ritonavir</cx:pt>
          <cx:pt idx="1749">Ritonavir</cx:pt>
          <cx:pt idx="1750">Ritonavir</cx:pt>
          <cx:pt idx="1751">Ritonavir</cx:pt>
          <cx:pt idx="1752">Ritonavir</cx:pt>
          <cx:pt idx="1753">Ritonavir</cx:pt>
          <cx:pt idx="1754">Ritonavir</cx:pt>
          <cx:pt idx="1755">Ritonavir</cx:pt>
          <cx:pt idx="1756">Ritonavir</cx:pt>
          <cx:pt idx="1757">Ritonavir</cx:pt>
          <cx:pt idx="1758">Ritonavir</cx:pt>
          <cx:pt idx="1759">Ritonavir</cx:pt>
          <cx:pt idx="1760">Ritonavir</cx:pt>
          <cx:pt idx="1761">Ritonavir</cx:pt>
          <cx:pt idx="1762">Ritonavir</cx:pt>
          <cx:pt idx="1763">Ritonavir</cx:pt>
          <cx:pt idx="1764">Ritonavir</cx:pt>
          <cx:pt idx="1765">Ritonavir</cx:pt>
          <cx:pt idx="1766">Ritonavir</cx:pt>
          <cx:pt idx="1767">Ritonavir</cx:pt>
          <cx:pt idx="1768">Rutin</cx:pt>
          <cx:pt idx="1769">Rutin</cx:pt>
          <cx:pt idx="1770">Rutin</cx:pt>
          <cx:pt idx="1771">Rutin</cx:pt>
          <cx:pt idx="1772">Rutin</cx:pt>
          <cx:pt idx="1773">Rutin</cx:pt>
          <cx:pt idx="1774">Rutin</cx:pt>
          <cx:pt idx="1775">Rutin</cx:pt>
          <cx:pt idx="1776">Rutin</cx:pt>
          <cx:pt idx="1777">Rutin</cx:pt>
          <cx:pt idx="1778">Rutin</cx:pt>
          <cx:pt idx="1779">Rutin</cx:pt>
          <cx:pt idx="1780">Rutin</cx:pt>
          <cx:pt idx="1781">Rutin</cx:pt>
          <cx:pt idx="1782">Rutin</cx:pt>
          <cx:pt idx="1783">Rutin</cx:pt>
          <cx:pt idx="1784">Rutin</cx:pt>
          <cx:pt idx="1785">Rutin</cx:pt>
          <cx:pt idx="1786">Rutin</cx:pt>
          <cx:pt idx="1787">Rutin</cx:pt>
          <cx:pt idx="1788">Rutin</cx:pt>
          <cx:pt idx="1789">Rutin</cx:pt>
          <cx:pt idx="1790">Rutin</cx:pt>
          <cx:pt idx="1791">Rutin</cx:pt>
          <cx:pt idx="1792">Rutin</cx:pt>
          <cx:pt idx="1793">Rutin</cx:pt>
          <cx:pt idx="1794">Rutin</cx:pt>
          <cx:pt idx="1795">Rutin</cx:pt>
          <cx:pt idx="1796">Rutin</cx:pt>
          <cx:pt idx="1797">Rutin</cx:pt>
          <cx:pt idx="1798">Rutin</cx:pt>
          <cx:pt idx="1799">Rutin</cx:pt>
          <cx:pt idx="1800">Rutin</cx:pt>
          <cx:pt idx="1801">Rutin</cx:pt>
          <cx:pt idx="1802">Rutin</cx:pt>
          <cx:pt idx="1803">Rutin</cx:pt>
          <cx:pt idx="1804">Rutin</cx:pt>
          <cx:pt idx="1805">Rutin</cx:pt>
          <cx:pt idx="1806">Rutin</cx:pt>
          <cx:pt idx="1807">Rutin</cx:pt>
          <cx:pt idx="1808">Rutin</cx:pt>
          <cx:pt idx="1809">Rutin</cx:pt>
          <cx:pt idx="1810">Rutin</cx:pt>
          <cx:pt idx="1811">Rutin</cx:pt>
          <cx:pt idx="1812">Rutin</cx:pt>
          <cx:pt idx="1813">Rutin</cx:pt>
          <cx:pt idx="1814">Rutin</cx:pt>
          <cx:pt idx="1815">Rutin</cx:pt>
          <cx:pt idx="1816">Rutin</cx:pt>
          <cx:pt idx="1817">Rutin</cx:pt>
          <cx:pt idx="1818">Rutin</cx:pt>
          <cx:pt idx="1819">Rutin</cx:pt>
          <cx:pt idx="1820">Rutin</cx:pt>
          <cx:pt idx="1821">Rutin</cx:pt>
          <cx:pt idx="1822">Rutin</cx:pt>
          <cx:pt idx="1823">Rutin</cx:pt>
          <cx:pt idx="1824">Rutin</cx:pt>
          <cx:pt idx="1825">Rutin</cx:pt>
          <cx:pt idx="1826">Rutin</cx:pt>
          <cx:pt idx="1827">Rutin</cx:pt>
          <cx:pt idx="1828">Rutin</cx:pt>
          <cx:pt idx="1829">Rutin</cx:pt>
          <cx:pt idx="1830">Rutin</cx:pt>
          <cx:pt idx="1831">Rutin</cx:pt>
          <cx:pt idx="1832">Scutellarein</cx:pt>
          <cx:pt idx="1833">Scutellarein</cx:pt>
          <cx:pt idx="1834">Scutellarein</cx:pt>
          <cx:pt idx="1835">Scutellarein</cx:pt>
          <cx:pt idx="1836">Scutellarein</cx:pt>
          <cx:pt idx="1837">Scutellarein</cx:pt>
          <cx:pt idx="1838">Scutellarein</cx:pt>
          <cx:pt idx="1839">Scutellarein</cx:pt>
          <cx:pt idx="1840">Scutellarein</cx:pt>
          <cx:pt idx="1841">Scutellarein</cx:pt>
          <cx:pt idx="1842">Scutellarein</cx:pt>
          <cx:pt idx="1843">Scutellarein</cx:pt>
          <cx:pt idx="1844">Scutellarein</cx:pt>
          <cx:pt idx="1845">Scutellarein</cx:pt>
          <cx:pt idx="1846">Scutellarein</cx:pt>
          <cx:pt idx="1847">Scutellarein</cx:pt>
          <cx:pt idx="1848">Scutellarein</cx:pt>
          <cx:pt idx="1849">Scutellarein</cx:pt>
          <cx:pt idx="1850">Scutellarein</cx:pt>
          <cx:pt idx="1851">Scutellarein</cx:pt>
          <cx:pt idx="1852">Scutellarein</cx:pt>
          <cx:pt idx="1853">Scutellarein</cx:pt>
          <cx:pt idx="1854">Scutellarein</cx:pt>
          <cx:pt idx="1855">Scutellarein</cx:pt>
          <cx:pt idx="1856">Scutellarein</cx:pt>
          <cx:pt idx="1857">Scutellarein</cx:pt>
          <cx:pt idx="1858">Scutellarein</cx:pt>
          <cx:pt idx="1859">Scutellarein</cx:pt>
          <cx:pt idx="1860">Scutellarein</cx:pt>
          <cx:pt idx="1861">Scutellarein</cx:pt>
          <cx:pt idx="1862">Scutellarein</cx:pt>
          <cx:pt idx="1863">Scutellarein</cx:pt>
          <cx:pt idx="1864">Scutellarein</cx:pt>
          <cx:pt idx="1865">Scutellarein</cx:pt>
          <cx:pt idx="1866">Scutellarein</cx:pt>
          <cx:pt idx="1867">Scutellarein</cx:pt>
          <cx:pt idx="1868">Scutellarein</cx:pt>
          <cx:pt idx="1869">Scutellarein</cx:pt>
          <cx:pt idx="1870">Scutellarein</cx:pt>
          <cx:pt idx="1871">Scutellarein</cx:pt>
          <cx:pt idx="1872">Scutellarein</cx:pt>
          <cx:pt idx="1873">Scutellarein</cx:pt>
          <cx:pt idx="1874">Scutellarein</cx:pt>
          <cx:pt idx="1875">Scutellarein</cx:pt>
          <cx:pt idx="1876">Scutellarein</cx:pt>
          <cx:pt idx="1877">Scutellarein</cx:pt>
          <cx:pt idx="1878">Scutellarein</cx:pt>
          <cx:pt idx="1879">Scutellarein</cx:pt>
          <cx:pt idx="1880">Scutellarein</cx:pt>
          <cx:pt idx="1881">Scutellarein</cx:pt>
          <cx:pt idx="1882">Scutellarein</cx:pt>
          <cx:pt idx="1883">Scutellarein</cx:pt>
          <cx:pt idx="1884">Scutellarein</cx:pt>
          <cx:pt idx="1885">Scutellarein</cx:pt>
          <cx:pt idx="1886">Scutellarein</cx:pt>
          <cx:pt idx="1887">Scutellarein</cx:pt>
          <cx:pt idx="1888">Scutellarein</cx:pt>
          <cx:pt idx="1889">Scutellarein</cx:pt>
          <cx:pt idx="1890">Scutellarein</cx:pt>
          <cx:pt idx="1891">Scutellarein</cx:pt>
          <cx:pt idx="1892">Theaflavin_Digallate</cx:pt>
          <cx:pt idx="1893">Theaflavin_Digallate</cx:pt>
          <cx:pt idx="1894">Theaflavin_Digallate</cx:pt>
          <cx:pt idx="1895">Theaflavin_Digallate</cx:pt>
          <cx:pt idx="1896">Theaflavin_Digallate</cx:pt>
          <cx:pt idx="1897">Theaflavin_Digallate</cx:pt>
          <cx:pt idx="1898">Theaflavin_Digallate</cx:pt>
          <cx:pt idx="1899">Theaflavin_Digallate</cx:pt>
          <cx:pt idx="1900">Theaflavin_Digallate</cx:pt>
          <cx:pt idx="1901">Theaflavin_Digallate</cx:pt>
          <cx:pt idx="1902">Theaflavin_Digallate</cx:pt>
          <cx:pt idx="1903">Theaflavin_Digallate</cx:pt>
          <cx:pt idx="1904">Theaflavin_Digallate</cx:pt>
          <cx:pt idx="1905">Theaflavin_Digallate</cx:pt>
          <cx:pt idx="1906">Theaflavin_Digallate</cx:pt>
          <cx:pt idx="1907">Theaflavin_Digallate</cx:pt>
          <cx:pt idx="1908">Theaflavin_Digallate</cx:pt>
          <cx:pt idx="1909">Theaflavin_Digallate</cx:pt>
          <cx:pt idx="1910">Theaflavin_Digallate</cx:pt>
          <cx:pt idx="1911">Theaflavin_Digallate</cx:pt>
          <cx:pt idx="1912">Theaflavin_Digallate</cx:pt>
          <cx:pt idx="1913">Theaflavin_Digallate</cx:pt>
          <cx:pt idx="1914">Theaflavin_Digallate</cx:pt>
          <cx:pt idx="1915">Theaflavin_Digallate</cx:pt>
          <cx:pt idx="1916">Theaflavin_Digallate</cx:pt>
          <cx:pt idx="1917">Theaflavin_Digallate</cx:pt>
          <cx:pt idx="1918">Theaflavin_Digallate</cx:pt>
          <cx:pt idx="1919">Theaflavin_Digallate</cx:pt>
          <cx:pt idx="1920">Theaflavin_Digallate</cx:pt>
          <cx:pt idx="1921">Theaflavin_Digallate</cx:pt>
          <cx:pt idx="1922">Theaflavin_Digallate</cx:pt>
          <cx:pt idx="1923">Theaflavin_Digallate</cx:pt>
          <cx:pt idx="1924">Theaflavin_Digallate</cx:pt>
          <cx:pt idx="1925">Theaflavin_Digallate</cx:pt>
          <cx:pt idx="1926">Theaflavin_Digallate</cx:pt>
          <cx:pt idx="1927">Theaflavin_Digallate</cx:pt>
          <cx:pt idx="1928">Theaflavin_Digallate</cx:pt>
          <cx:pt idx="1929">Theaflavin_Digallate</cx:pt>
          <cx:pt idx="1930">Theaflavin_Digallate</cx:pt>
          <cx:pt idx="1931">Theaflavin_Digallate</cx:pt>
          <cx:pt idx="1932">Theaflavin_Digallate</cx:pt>
          <cx:pt idx="1933">Theaflavin_Digallate</cx:pt>
          <cx:pt idx="1934">Theaflavin_Digallate</cx:pt>
          <cx:pt idx="1935">Theaflavin_Digallate</cx:pt>
          <cx:pt idx="1936">Theaflavin_Digallate</cx:pt>
          <cx:pt idx="1937">Theaflavin_Digallate</cx:pt>
          <cx:pt idx="1938">Theaflavin_Digallate</cx:pt>
          <cx:pt idx="1939">Theaflavin_Digallate</cx:pt>
          <cx:pt idx="1940">Theaflavin_Digallate</cx:pt>
          <cx:pt idx="1941">Theaflavin_Digallate</cx:pt>
          <cx:pt idx="1942">Theaflavin_Digallate</cx:pt>
          <cx:pt idx="1943">Theaflavin_Digallate</cx:pt>
          <cx:pt idx="1944">Theaflavin_Digallate</cx:pt>
          <cx:pt idx="1945">Theaflavin_Digallate</cx:pt>
          <cx:pt idx="1946">Theaflavin_Digallate</cx:pt>
          <cx:pt idx="1947">Theaflavin_Digallate</cx:pt>
          <cx:pt idx="1948">Theaflavin_Digallate</cx:pt>
          <cx:pt idx="1949">Theaflavin_Digallate</cx:pt>
          <cx:pt idx="1950">Theaflavin_Digallate</cx:pt>
          <cx:pt idx="1951">Theaflavin_Digallate</cx:pt>
          <cx:pt idx="1952">Theaflavin_Digallate</cx:pt>
          <cx:pt idx="1953">Theaflavin_Digallate</cx:pt>
          <cx:pt idx="1954">Theaflavin_Digallate</cx:pt>
          <cx:pt idx="1955">Theaflavin_Digallate</cx:pt>
          <cx:pt idx="1956">Torvoside_H</cx:pt>
          <cx:pt idx="1957">Torvoside_H</cx:pt>
          <cx:pt idx="1958">Torvoside_H</cx:pt>
          <cx:pt idx="1959">Torvoside_H</cx:pt>
          <cx:pt idx="1960">Torvoside_H</cx:pt>
          <cx:pt idx="1961">Torvoside_H</cx:pt>
          <cx:pt idx="1962">Torvoside_H</cx:pt>
          <cx:pt idx="1963">Torvoside_H</cx:pt>
          <cx:pt idx="1964">Torvoside_H</cx:pt>
          <cx:pt idx="1965">Torvoside_H</cx:pt>
          <cx:pt idx="1966">Torvoside_H</cx:pt>
          <cx:pt idx="1967">Torvoside_H</cx:pt>
          <cx:pt idx="1968">Torvoside_H</cx:pt>
          <cx:pt idx="1969">Torvoside_H</cx:pt>
          <cx:pt idx="1970">Torvoside_H</cx:pt>
          <cx:pt idx="1971">Torvoside_H</cx:pt>
          <cx:pt idx="1972">Torvoside_H</cx:pt>
          <cx:pt idx="1973">Torvoside_H</cx:pt>
          <cx:pt idx="1974">Torvoside_H</cx:pt>
          <cx:pt idx="1975">Torvoside_H</cx:pt>
          <cx:pt idx="1976">VTRRT</cx:pt>
          <cx:pt idx="1977">VTRRT</cx:pt>
          <cx:pt idx="1978">VTRRT</cx:pt>
          <cx:pt idx="1979">VTRRT</cx:pt>
          <cx:pt idx="1980">VTRRT</cx:pt>
          <cx:pt idx="1981">VTRRT</cx:pt>
          <cx:pt idx="1982">VTRRT</cx:pt>
          <cx:pt idx="1983">VTRRT</cx:pt>
          <cx:pt idx="1984">VTRRT</cx:pt>
          <cx:pt idx="1985">VTRRT</cx:pt>
          <cx:pt idx="1986">VTRRT</cx:pt>
          <cx:pt idx="1987">VTRRT</cx:pt>
          <cx:pt idx="1988">VTRRT</cx:pt>
          <cx:pt idx="1989">VTRRT</cx:pt>
          <cx:pt idx="1990">VTRRT</cx:pt>
          <cx:pt idx="1991">VTRRT</cx:pt>
          <cx:pt idx="1992">Wogonin</cx:pt>
          <cx:pt idx="1993">Wogonin</cx:pt>
          <cx:pt idx="1994">Wogonin</cx:pt>
          <cx:pt idx="1995">Wogonin</cx:pt>
          <cx:pt idx="1996">Wogonin</cx:pt>
          <cx:pt idx="1997">Wogonin</cx:pt>
          <cx:pt idx="1998">Wogonin</cx:pt>
          <cx:pt idx="1999">Wogonin</cx:pt>
          <cx:pt idx="2000">Wogonin</cx:pt>
          <cx:pt idx="2001">Wogonin</cx:pt>
          <cx:pt idx="2002">Wogonin</cx:pt>
          <cx:pt idx="2003">Wogonin</cx:pt>
          <cx:pt idx="2004">Wogonin</cx:pt>
          <cx:pt idx="2005">Wogonin</cx:pt>
          <cx:pt idx="2006">Wogonin</cx:pt>
          <cx:pt idx="2007">Wogonin</cx:pt>
          <cx:pt idx="2008">Wogonin</cx:pt>
          <cx:pt idx="2009">Wogonin</cx:pt>
          <cx:pt idx="2010">Wogonin</cx:pt>
          <cx:pt idx="2011">Wogonin</cx:pt>
          <cx:pt idx="2012">Wogonin</cx:pt>
          <cx:pt idx="2013">Wogonin</cx:pt>
          <cx:pt idx="2014">Wogonin</cx:pt>
          <cx:pt idx="2015">Wogonin</cx:pt>
          <cx:pt idx="2016">Wogonin</cx:pt>
          <cx:pt idx="2017">Wogonin</cx:pt>
          <cx:pt idx="2018">Wogonin</cx:pt>
          <cx:pt idx="2019">Wogonin</cx:pt>
          <cx:pt idx="2020">Wogonin</cx:pt>
          <cx:pt idx="2021">Wogonin</cx:pt>
          <cx:pt idx="2022">Wogonin</cx:pt>
          <cx:pt idx="2023">Wogonin</cx:pt>
          <cx:pt idx="2024">Wogonin</cx:pt>
          <cx:pt idx="2025">Wogonin</cx:pt>
          <cx:pt idx="2026">Wogonin</cx:pt>
          <cx:pt idx="2027">Wogonin</cx:pt>
          <cx:pt idx="2028">Wogonin</cx:pt>
          <cx:pt idx="2029">Wogonin</cx:pt>
          <cx:pt idx="2030">Wogonin</cx:pt>
          <cx:pt idx="2031">Wogonin</cx:pt>
          <cx:pt idx="2032">Wogonin</cx:pt>
          <cx:pt idx="2033">Wogonin</cx:pt>
          <cx:pt idx="2034">Wogonin</cx:pt>
          <cx:pt idx="2035">Wogonin</cx:pt>
          <cx:pt idx="2036">Wogonin</cx:pt>
          <cx:pt idx="2037">Wogonin</cx:pt>
          <cx:pt idx="2038">Wogonin</cx:pt>
          <cx:pt idx="2039">Wogonin</cx:pt>
          <cx:pt idx="2040">Wogonin</cx:pt>
          <cx:pt idx="2041">Wogonin</cx:pt>
          <cx:pt idx="2042">Wogonin</cx:pt>
          <cx:pt idx="2043">Wogonin</cx:pt>
          <cx:pt idx="2044">Wogonin</cx:pt>
          <cx:pt idx="2045">Wogonin</cx:pt>
          <cx:pt idx="2046">Wogonin</cx:pt>
          <cx:pt idx="2047">Wogonin</cx:pt>
          <cx:pt idx="2048">Wogonin</cx:pt>
          <cx:pt idx="2049">Wogonin</cx:pt>
          <cx:pt idx="2050">Wogonin</cx:pt>
          <cx:pt idx="2051">Wogonin</cx:pt>
          <cx:pt idx="2052">Wogonin</cx:pt>
          <cx:pt idx="2053">Wogonin</cx:pt>
          <cx:pt idx="2054">Wogonin</cx:pt>
          <cx:pt idx="2055">Wogonin</cx:pt>
          <cx:pt idx="2056">Wogonin</cx:pt>
          <cx:pt idx="2057">Wogonin</cx:pt>
          <cx:pt idx="2058">Wogonin</cx:pt>
          <cx:pt idx="2059">Wogonin</cx:pt>
          <cx:pt idx="2060">Wogonin</cx:pt>
          <cx:pt idx="2061">Wogonin</cx:pt>
          <cx:pt idx="2062">Wogonin</cx:pt>
          <cx:pt idx="2063">Wogonin</cx:pt>
          <cx:pt idx="2064">Wogonin</cx:pt>
          <cx:pt idx="2065">Wogonin</cx:pt>
          <cx:pt idx="2066">Wogonin</cx:pt>
          <cx:pt idx="2067">Wogonin</cx:pt>
          <cx:pt idx="2068">Wogonin</cx:pt>
          <cx:pt idx="2069">Wogonin</cx:pt>
          <cx:pt idx="2070">Wogonin</cx:pt>
          <cx:pt idx="2071">Wogonin</cx:pt>
          <cx:pt idx="2072">Wogonoside</cx:pt>
          <cx:pt idx="2073">Wogonoside</cx:pt>
          <cx:pt idx="2074">Wogonoside</cx:pt>
          <cx:pt idx="2075">Wogonoside</cx:pt>
          <cx:pt idx="2076">Wogonoside</cx:pt>
          <cx:pt idx="2077">Wogonoside</cx:pt>
          <cx:pt idx="2078">Wogonoside</cx:pt>
          <cx:pt idx="2079">Wogonoside</cx:pt>
          <cx:pt idx="2080">Wogonoside</cx:pt>
          <cx:pt idx="2081">Wogonoside</cx:pt>
          <cx:pt idx="2082">Wogonoside</cx:pt>
          <cx:pt idx="2083">Wogonoside</cx:pt>
          <cx:pt idx="2084">Wogonoside</cx:pt>
          <cx:pt idx="2085">Wogonoside</cx:pt>
          <cx:pt idx="2086">Wogonoside</cx:pt>
          <cx:pt idx="2087">Wogonoside</cx:pt>
          <cx:pt idx="2088">Wogonoside</cx:pt>
          <cx:pt idx="2089">Wogonoside</cx:pt>
          <cx:pt idx="2090">Wogonoside</cx:pt>
          <cx:pt idx="2091">Wogonoside</cx:pt>
          <cx:pt idx="2092">Wogonoside</cx:pt>
          <cx:pt idx="2093">Wogonoside</cx:pt>
          <cx:pt idx="2094">Wogonoside</cx:pt>
          <cx:pt idx="2095">Wogonoside</cx:pt>
          <cx:pt idx="2096">Wogonoside</cx:pt>
          <cx:pt idx="2097">Wogonoside</cx:pt>
          <cx:pt idx="2098">Wogonoside</cx:pt>
          <cx:pt idx="2099">Wogonoside</cx:pt>
          <cx:pt idx="2100">Wogonoside</cx:pt>
          <cx:pt idx="2101">Wogonoside</cx:pt>
          <cx:pt idx="2102">Wogonoside</cx:pt>
          <cx:pt idx="2103">Wogonoside</cx:pt>
          <cx:pt idx="2104">Wogonoside</cx:pt>
          <cx:pt idx="2105">Wogonoside</cx:pt>
          <cx:pt idx="2106">Wogonoside</cx:pt>
          <cx:pt idx="2107">Wogonoside</cx:pt>
          <cx:pt idx="2108">Wogonoside</cx:pt>
          <cx:pt idx="2109">Wogonoside</cx:pt>
          <cx:pt idx="2110">Wogonoside</cx:pt>
          <cx:pt idx="2111">Wogonoside</cx:pt>
          <cx:pt idx="2112">Wogonoside</cx:pt>
          <cx:pt idx="2113">Wogonoside</cx:pt>
          <cx:pt idx="2114">Wogonoside</cx:pt>
          <cx:pt idx="2115">Wogonoside</cx:pt>
          <cx:pt idx="2116">Wogonoside</cx:pt>
          <cx:pt idx="2117">Wogonoside</cx:pt>
          <cx:pt idx="2118">Wogonoside</cx:pt>
          <cx:pt idx="2119">Wogonoside</cx:pt>
          <cx:pt idx="2120">Wogonoside</cx:pt>
          <cx:pt idx="2121">Wogonoside</cx:pt>
          <cx:pt idx="2122">Wogonoside</cx:pt>
          <cx:pt idx="2123">Wogonoside</cx:pt>
          <cx:pt idx="2124">Wogonoside</cx:pt>
          <cx:pt idx="2125">Wogonoside</cx:pt>
          <cx:pt idx="2126">Wogonoside</cx:pt>
          <cx:pt idx="2127">Wogonoside</cx:pt>
          <cx:pt idx="2128">Wogonoside</cx:pt>
          <cx:pt idx="2129">Wogonoside</cx:pt>
          <cx:pt idx="2130">Wogonoside</cx:pt>
          <cx:pt idx="2131">Wogonoside</cx:pt>
          <cx:pt idx="2132">Wogonoside</cx:pt>
          <cx:pt idx="2133">Wogonoside</cx:pt>
          <cx:pt idx="2134">Wogonoside</cx:pt>
          <cx:pt idx="2135">Wogonoside</cx:pt>
        </cx:lvl>
      </cx:strDim>
      <cx:numDim type="val">
        <cx:f>'[Comprehensive.xlsx]Graphs Alphabetical'!$D$2:$D$2137</cx:f>
        <cx:lvl ptCount="2136" formatCode="General">
          <cx:pt idx="0">0</cx:pt>
          <cx:pt idx="1">0.58718884000000005</cx:pt>
          <cx:pt idx="2">0.084504369999999995</cx:pt>
          <cx:pt idx="3">0.59250570000000002</cx:pt>
          <cx:pt idx="4">0</cx:pt>
          <cx:pt idx="5">0.57535314999999998</cx:pt>
          <cx:pt idx="6">0.33406809999999998</cx:pt>
          <cx:pt idx="7">0.58129679999999995</cx:pt>
          <cx:pt idx="8">0</cx:pt>
          <cx:pt idx="9">0.59676445</cx:pt>
          <cx:pt idx="10">0.046214440000000002</cx:pt>
          <cx:pt idx="11">0.59918150000000003</cx:pt>
          <cx:pt idx="12">0</cx:pt>
          <cx:pt idx="13">0.58944920000000001</cx:pt>
          <cx:pt idx="14">0.20971157000000001</cx:pt>
          <cx:pt idx="15">0.57895297000000001</cx:pt>
          <cx:pt idx="16">0</cx:pt>
          <cx:pt idx="17">0.57737919999999998</cx:pt>
          <cx:pt idx="18">0.058938774999999999</cx:pt>
          <cx:pt idx="19">0.57794540000000005</cx:pt>
          <cx:pt idx="20">0</cx:pt>
          <cx:pt idx="21">0.58514549999999999</cx:pt>
          <cx:pt idx="22">0.084067030000000001</cx:pt>
          <cx:pt idx="23">0.58188740000000005</cx:pt>
          <cx:pt idx="24">0</cx:pt>
          <cx:pt idx="25">0.58936900000000003</cx:pt>
          <cx:pt idx="26">0.045195643000000001</cx:pt>
          <cx:pt idx="27">0.55946799999999997</cx:pt>
          <cx:pt idx="28">0</cx:pt>
          <cx:pt idx="29">0.5584152</cx:pt>
          <cx:pt idx="30">0.041866596999999998</cx:pt>
          <cx:pt idx="31">0.55141779999999996</cx:pt>
          <cx:pt idx="32">0</cx:pt>
          <cx:pt idx="33">0.085489764999999995</cx:pt>
          <cx:pt idx="34">0.16105147</cx:pt>
          <cx:pt idx="35">0.20448145000000001</cx:pt>
          <cx:pt idx="36">0</cx:pt>
          <cx:pt idx="37">0.20460534</cx:pt>
          <cx:pt idx="38">0.34229606000000001</cx:pt>
          <cx:pt idx="39">0.33485574000000001</cx:pt>
          <cx:pt idx="40">0</cx:pt>
          <cx:pt idx="41">0.34103011999999999</cx:pt>
          <cx:pt idx="42">0.35580054</cx:pt>
          <cx:pt idx="43">0.26280951000000002</cx:pt>
          <cx:pt idx="44">0</cx:pt>
          <cx:pt idx="45">0.21989210000000001</cx:pt>
          <cx:pt idx="46">0.37974124999999997</cx:pt>
          <cx:pt idx="47">0.39223807999999999</cx:pt>
          <cx:pt idx="48">0</cx:pt>
          <cx:pt idx="49">0.13505407</cx:pt>
          <cx:pt idx="50">0.094180680000000003</cx:pt>
          <cx:pt idx="51">0.21995384000000001</cx:pt>
          <cx:pt idx="52">0</cx:pt>
          <cx:pt idx="53">0.084741029999999995</cx:pt>
          <cx:pt idx="54">0.30790605999999998</cx:pt>
          <cx:pt idx="55">0.043277400000000001</cx:pt>
          <cx:pt idx="56">0</cx:pt>
          <cx:pt idx="57">0.052103142999999998</cx:pt>
          <cx:pt idx="58">0.089951680000000006</cx:pt>
          <cx:pt idx="59">0.042254519999999997</cx:pt>
          <cx:pt idx="60">0</cx:pt>
          <cx:pt idx="61">0.29523292000000001</cx:pt>
          <cx:pt idx="62">0.080214450000000007</cx:pt>
          <cx:pt idx="63">0.32906157000000003</cx:pt>
          <cx:pt idx="64">0.00014398627999999999</cx:pt>
          <cx:pt idx="65">0.050363923999999997</cx:pt>
          <cx:pt idx="66">0.046588853</cx:pt>
          <cx:pt idx="67">0.10791741000000001</cx:pt>
          <cx:pt idx="68">0.00024939157000000001</cx:pt>
          <cx:pt idx="69">0.054075044000000003</cx:pt>
          <cx:pt idx="70">0.036684587999999997</cx:pt>
          <cx:pt idx="71">0.050565842999999999</cx:pt>
          <cx:pt idx="72">0</cx:pt>
          <cx:pt idx="73">0.03167731</cx:pt>
          <cx:pt idx="74">0.035898525000000001</cx:pt>
          <cx:pt idx="75">0.10590922999999999</cx:pt>
          <cx:pt idx="76">0</cx:pt>
          <cx:pt idx="77">0.10843181</cx:pt>
          <cx:pt idx="78">0.048262905000000002</cx:pt>
          <cx:pt idx="79">0.044157803000000002</cx:pt>
          <cx:pt idx="80">0</cx:pt>
          <cx:pt idx="81">0.10515673</cx:pt>
          <cx:pt idx="82">0.041705596999999997</cx:pt>
          <cx:pt idx="83">0.11660595999999999</cx:pt>
          <cx:pt idx="84">0.00014398627999999999</cx:pt>
          <cx:pt idx="85">0.108270794</cx:pt>
          <cx:pt idx="86">0.042003296000000002</cx:pt>
          <cx:pt idx="87">0.10649876</cx:pt>
          <cx:pt idx="88">0</cx:pt>
          <cx:pt idx="89">0.051381726000000003</cx:pt>
          <cx:pt idx="90">0.037749129999999999</cx:pt>
          <cx:pt idx="91">0.045956667999999999</cx:pt>
          <cx:pt idx="92">0</cx:pt>
          <cx:pt idx="93">0.043438539999999998</cx:pt>
          <cx:pt idx="94">0.044501079999999998</cx:pt>
          <cx:pt idx="95">0.054604035000000002</cx:pt>
          <cx:pt idx="96">0</cx:pt>
          <cx:pt idx="97">0.12182945000000001</cx:pt>
          <cx:pt idx="98">0.025900088000000002</cx:pt>
          <cx:pt idx="99">0.025292780000000001</cx:pt>
          <cx:pt idx="100">0</cx:pt>
          <cx:pt idx="101">0.039159223</cx:pt>
          <cx:pt idx="102">0.10952037000000001</cx:pt>
          <cx:pt idx="103">0.17846556</cx:pt>
          <cx:pt idx="104">0</cx:pt>
          <cx:pt idx="105">0.17559296999999999</cx:pt>
          <cx:pt idx="106">0.17842646000000001</cx:pt>
          <cx:pt idx="107">0.010979272999999999</cx:pt>
          <cx:pt idx="108">0</cx:pt>
          <cx:pt idx="109">0.0060304879999999996</cx:pt>
          <cx:pt idx="110">0.036495226999999998</cx:pt>
          <cx:pt idx="111">0.014755469</cx:pt>
          <cx:pt idx="112">0</cx:pt>
          <cx:pt idx="113">0.10391570999999999</cx:pt>
          <cx:pt idx="114">0.10027175000000001</cx:pt>
          <cx:pt idx="115">0.092732419999999996</cx:pt>
          <cx:pt idx="116">0.00014398627999999999</cx:pt>
          <cx:pt idx="117">0.05261039</cx:pt>
          <cx:pt idx="118">0.036259394</cx:pt>
          <cx:pt idx="119">0.036194440000000001</cx:pt>
          <cx:pt idx="120">0</cx:pt>
          <cx:pt idx="121">0.11219535</cx:pt>
          <cx:pt idx="122">0.055163477000000002</cx:pt>
          <cx:pt idx="123">0.090610170000000004</cx:pt>
          <cx:pt idx="124">0</cx:pt>
          <cx:pt idx="125">0.074884500000000007</cx:pt>
          <cx:pt idx="126">0.10256575</cx:pt>
          <cx:pt idx="127">0.050317387999999998</cx:pt>
          <cx:pt idx="128">0.00017829510999999999</cx:pt>
          <cx:pt idx="129">0.012847149</cx:pt>
          <cx:pt idx="130">0.035693771999999999</cx:pt>
          <cx:pt idx="131">0.040767245000000001</cx:pt>
          <cx:pt idx="132">0.00017829510999999999</cx:pt>
          <cx:pt idx="133">0.17033967</cx:pt>
          <cx:pt idx="134">0.032615819999999997</cx:pt>
          <cx:pt idx="135">0.17526944</cx:pt>
          <cx:pt idx="136">0.00017829510999999999</cx:pt>
          <cx:pt idx="137">0.043636065000000002</cx:pt>
          <cx:pt idx="138">0.039789379999999999</cx:pt>
          <cx:pt idx="139">0.17368853000000001</cx:pt>
          <cx:pt idx="140">0</cx:pt>
          <cx:pt idx="141">0.028948119000000001</cx:pt>
          <cx:pt idx="142">0.17232995000000001</cx:pt>
          <cx:pt idx="143">0.17499708</cx:pt>
          <cx:pt idx="144">0</cx:pt>
          <cx:pt idx="145">0.11179203</cx:pt>
          <cx:pt idx="146">0.0066616549999999998</cx:pt>
          <cx:pt idx="147">0.17399803</cx:pt>
          <cx:pt idx="148">0</cx:pt>
          <cx:pt idx="149">0.10351455</cx:pt>
          <cx:pt idx="150">0.17133390000000001</cx:pt>
          <cx:pt idx="151">0.17161754000000001</cx:pt>
          <cx:pt idx="152">0</cx:pt>
          <cx:pt idx="153">0.063500844000000001</cx:pt>
          <cx:pt idx="154">0.0041813909999999996</cx:pt>
          <cx:pt idx="155">0.16648905999999999</cx:pt>
          <cx:pt idx="156">0</cx:pt>
          <cx:pt idx="157">0.17374343</cx:pt>
          <cx:pt idx="158">0.05768997</cx:pt>
          <cx:pt idx="159">0.17539571000000001</cx:pt>
          <cx:pt idx="160">0</cx:pt>
          <cx:pt idx="161">0.10692967</cx:pt>
          <cx:pt idx="162">0.098471669999999997</cx:pt>
          <cx:pt idx="163">0.045664086999999999</cx:pt>
          <cx:pt idx="164">0</cx:pt>
          <cx:pt idx="165">0.00014398627999999999</cx:pt>
          <cx:pt idx="166">0.00047754847999999998</cx:pt>
          <cx:pt idx="167">0.10073907</cx:pt>
          <cx:pt idx="168">0</cx:pt>
          <cx:pt idx="169">0.11197459</cx:pt>
          <cx:pt idx="170">0.10565062</cx:pt>
          <cx:pt idx="171">0.091680830000000005</cx:pt>
          <cx:pt idx="172">0</cx:pt>
          <cx:pt idx="173">0.050392936999999999</cx:pt>
          <cx:pt idx="174">0.10018901</cx:pt>
          <cx:pt idx="175">0.10142155</cx:pt>
          <cx:pt idx="176">0.00019729542</cx:pt>
          <cx:pt idx="177">0.054971119999999998</cx:pt>
          <cx:pt idx="178">0.18360583</cx:pt>
          <cx:pt idx="179">0.16847018999999999</cx:pt>
          <cx:pt idx="180">0</cx:pt>
          <cx:pt idx="181">0.035932690000000003</cx:pt>
          <cx:pt idx="182">0.16557188</cx:pt>
          <cx:pt idx="183">0.12520566999999999</cx:pt>
          <cx:pt idx="184">0</cx:pt>
          <cx:pt idx="185">0.0090605649999999996</cx:pt>
          <cx:pt idx="186">0.043070994000000001</cx:pt>
          <cx:pt idx="187">0.22024365000000001</cx:pt>
          <cx:pt idx="188">0.00019729542</cx:pt>
          <cx:pt idx="189">0.24987268000000001</cx:pt>
          <cx:pt idx="190">0.16420254000000001</cx:pt>
          <cx:pt idx="191">0.13723241</cx:pt>
          <cx:pt idx="192">0</cx:pt>
          <cx:pt idx="193">0.27245596</cx:pt>
          <cx:pt idx="194">0.21449597000000001</cx:pt>
          <cx:pt idx="195">0.20633799999999999</cx:pt>
          <cx:pt idx="196">0</cx:pt>
          <cx:pt idx="197">0.14430228</cx:pt>
          <cx:pt idx="198">0.23429385</cx:pt>
          <cx:pt idx="199">0.30123326</cx:pt>
          <cx:pt idx="200">0</cx:pt>
          <cx:pt idx="201">0.103456005</cx:pt>
          <cx:pt idx="202">0.19295915999999999</cx:pt>
          <cx:pt idx="203">0.14976971</cx:pt>
          <cx:pt idx="204">0</cx:pt>
          <cx:pt idx="205">0.095138340000000002</cx:pt>
          <cx:pt idx="206">0.13667461</cx:pt>
          <cx:pt idx="207">0.10084981</cx:pt>
          <cx:pt idx="208">0</cx:pt>
          <cx:pt idx="209">0.29650409999999999</cx:pt>
          <cx:pt idx="210">0.20015563</cx:pt>
          <cx:pt idx="211">0.16486698</cx:pt>
          <cx:pt idx="212">0.0002240388</cx:pt>
          <cx:pt idx="213">0.21137666999999999</cx:pt>
          <cx:pt idx="214">0.16573678</cx:pt>
          <cx:pt idx="215">0.24005102</cx:pt>
          <cx:pt idx="216">0</cx:pt>
          <cx:pt idx="217">0.25547406</cx:pt>
          <cx:pt idx="218">0.12693256</cx:pt>
          <cx:pt idx="219">0.31355682000000001</cx:pt>
          <cx:pt idx="220">0.00015841935000000001</cx:pt>
          <cx:pt idx="221">0.29733684999999999</cx:pt>
          <cx:pt idx="222">0.27247438000000002</cx:pt>
          <cx:pt idx="223">0.29596704000000001</cx:pt>
          <cx:pt idx="224">0.00018793953999999999</cx:pt>
          <cx:pt idx="225">0.13938184000000001</cx:pt>
          <cx:pt idx="226">0.13991450999999999</cx:pt>
          <cx:pt idx="227">0.2547915</cx:pt>
          <cx:pt idx="228">0</cx:pt>
          <cx:pt idx="229">0.16225605000000001</cx:pt>
          <cx:pt idx="230">0.16188294</cx:pt>
          <cx:pt idx="231">0.17304553</cx:pt>
          <cx:pt idx="232">0</cx:pt>
          <cx:pt idx="233">0.19287546999999999</cx:pt>
          <cx:pt idx="234">0.079302250000000005</cx:pt>
          <cx:pt idx="235">0.080450640000000004</cx:pt>
          <cx:pt idx="236">0.00018793953999999999</cx:pt>
          <cx:pt idx="237">0.074614130000000001</cx:pt>
          <cx:pt idx="238">0.074180910000000003</cx:pt>
          <cx:pt idx="239">0.011682524999999999</cx:pt>
          <cx:pt idx="240">0</cx:pt>
          <cx:pt idx="241">0.088324583999999998</cx:pt>
          <cx:pt idx="242">0.10754445</cx:pt>
          <cx:pt idx="243">0.11337163</cx:pt>
          <cx:pt idx="244">0</cx:pt>
          <cx:pt idx="245">0.031355503999999999</cx:pt>
          <cx:pt idx="246">0.21884567999999999</cx:pt>
          <cx:pt idx="247">0.177623</cx:pt>
          <cx:pt idx="248">0</cx:pt>
          <cx:pt idx="249">0.19925593</cx:pt>
          <cx:pt idx="250">0.011783374500000001</cx:pt>
          <cx:pt idx="251">0.0047172450000000001</cx:pt>
          <cx:pt idx="252">0</cx:pt>
          <cx:pt idx="253">0.21257893999999999</cx:pt>
          <cx:pt idx="254">0.19683592</cx:pt>
          <cx:pt idx="255">0.21872375999999999</cx:pt>
          <cx:pt idx="256">0</cx:pt>
          <cx:pt idx="257">0.108229406</cx:pt>
          <cx:pt idx="258">0.19302152</cx:pt>
          <cx:pt idx="259">0.18958794000000001</cx:pt>
          <cx:pt idx="260">0.00021061089000000001</cx:pt>
          <cx:pt idx="261">0.22600305000000001</cx:pt>
          <cx:pt idx="262">0.035988588000000002</cx:pt>
          <cx:pt idx="263">0.21221979999999999</cx:pt>
          <cx:pt idx="264">0</cx:pt>
          <cx:pt idx="265">0.18975048</cx:pt>
          <cx:pt idx="266">0.19802334999999999</cx:pt>
          <cx:pt idx="267">0.23841086</cx:pt>
          <cx:pt idx="268">0</cx:pt>
          <cx:pt idx="269">0.26827487</cx:pt>
          <cx:pt idx="270">0.24734601000000001</cx:pt>
          <cx:pt idx="271">0.23851159</cx:pt>
          <cx:pt idx="272">0.00021061089000000001</cx:pt>
          <cx:pt idx="273">0.20732445999999999</cx:pt>
          <cx:pt idx="274">0.22025257000000001</cx:pt>
          <cx:pt idx="275">0.15773251999999999</cx:pt>
          <cx:pt idx="276">0</cx:pt>
          <cx:pt idx="277">0.0043622390000000004</cx:pt>
          <cx:pt idx="278">0.088933180000000001</cx:pt>
          <cx:pt idx="279">0.20733371</cx:pt>
          <cx:pt idx="280">0</cx:pt>
          <cx:pt idx="281">0.10755228</cx:pt>
          <cx:pt idx="282">0.27118352000000001</cx:pt>
          <cx:pt idx="283">0.1876718</cx:pt>
          <cx:pt idx="284">0</cx:pt>
          <cx:pt idx="285">0.27819084999999999</cx:pt>
          <cx:pt idx="286">0.13755680000000001</cx:pt>
          <cx:pt idx="287">0.27091064999999998</cx:pt>
          <cx:pt idx="288">0</cx:pt>
          <cx:pt idx="289">0.16606120999999999</cx:pt>
          <cx:pt idx="290">0.078109399999999996</cx:pt>
          <cx:pt idx="291">0.16389152000000001</cx:pt>
          <cx:pt idx="292">0.00013289333000000001</cx:pt>
          <cx:pt idx="293">0.0051211370000000004</cx:pt>
          <cx:pt idx="294">0.0054825543999999999</cx:pt>
          <cx:pt idx="295">0.0015611430999999999</cx:pt>
          <cx:pt idx="296">0</cx:pt>
          <cx:pt idx="297">0.13550010000000001</cx:pt>
          <cx:pt idx="298">0.18370664</cx:pt>
          <cx:pt idx="299">0.16337135</cx:pt>
          <cx:pt idx="300">0</cx:pt>
          <cx:pt idx="301">0.14704718</cx:pt>
          <cx:pt idx="302">0.19926848</cx:pt>
          <cx:pt idx="303">0.13068740000000001</cx:pt>
          <cx:pt idx="304">0</cx:pt>
          <cx:pt idx="305">0.051079944000000002</cx:pt>
          <cx:pt idx="306">0.047550703999999999</cx:pt>
          <cx:pt idx="307">0.057691357999999998</cx:pt>
          <cx:pt idx="308">0</cx:pt>
          <cx:pt idx="309">0.032359930000000002</cx:pt>
          <cx:pt idx="310">0.17065309000000001</cx:pt>
          <cx:pt idx="311">0.059660360000000003</cx:pt>
          <cx:pt idx="312">0</cx:pt>
          <cx:pt idx="313">0.037650905999999998</cx:pt>
          <cx:pt idx="314">0.20677387999999999</cx:pt>
          <cx:pt idx="315">0.19603155999999999</cx:pt>
          <cx:pt idx="316">0</cx:pt>
          <cx:pt idx="317">0.040131923</cx:pt>
          <cx:pt idx="318">0.19371504000000001</cx:pt>
          <cx:pt idx="319">0.056404683999999997</cx:pt>
          <cx:pt idx="320">0</cx:pt>
          <cx:pt idx="321">0.18874748</cx:pt>
          <cx:pt idx="322">0.037276457999999998</cx:pt>
          <cx:pt idx="323">0.055543453</cx:pt>
          <cx:pt idx="324">0</cx:pt>
          <cx:pt idx="325">0.047608573000000001</cx:pt>
          <cx:pt idx="326">0.034057964000000003</cx:pt>
          <cx:pt idx="327">0.04556748</cx:pt>
          <cx:pt idx="328">0.00017539580000000001</cx:pt>
          <cx:pt idx="329">0.054986514</cx:pt>
          <cx:pt idx="330">0.043896629999999999</cx:pt>
          <cx:pt idx="331">0.039187130000000001</cx:pt>
          <cx:pt idx="332">0.00017539580000000001</cx:pt>
          <cx:pt idx="333">0.044036575000000001</cx:pt>
          <cx:pt idx="334">0.049583062999999997</cx:pt>
          <cx:pt idx="335">0.056816600000000002</cx:pt>
          <cx:pt idx="336">0.0001933882</cx:pt>
          <cx:pt idx="337">0.27065509999999998</cx:pt>
          <cx:pt idx="338">0.29683825000000003</cx:pt>
          <cx:pt idx="339">0.32203280000000001</cx:pt>
          <cx:pt idx="340">0</cx:pt>
          <cx:pt idx="341">0.020384803</cx:pt>
          <cx:pt idx="342">0.33813779999999999</cx:pt>
          <cx:pt idx="343">0.25648597000000001</cx:pt>
          <cx:pt idx="344">0</cx:pt>
          <cx:pt idx="345">0.032221630000000001</cx:pt>
          <cx:pt idx="346">0.17203377</cx:pt>
          <cx:pt idx="347">0.27587541999999998</cx:pt>
          <cx:pt idx="348">0</cx:pt>
          <cx:pt idx="349">0.091161765000000006</cx:pt>
          <cx:pt idx="350">0.23116814999999999</cx:pt>
          <cx:pt idx="351">0.22926853999999999</cx:pt>
          <cx:pt idx="352">0</cx:pt>
          <cx:pt idx="353">0.20803788000000001</cx:pt>
          <cx:pt idx="354">0.20119986000000001</cx:pt>
          <cx:pt idx="355">0.28339474999999997</cx:pt>
          <cx:pt idx="356">0.0001933882</cx:pt>
          <cx:pt idx="357">0.027599687000000001</cx:pt>
          <cx:pt idx="358">0.12683538</cx:pt>
          <cx:pt idx="359">0.10699332</cx:pt>
          <cx:pt idx="360">0</cx:pt>
          <cx:pt idx="361">0.26709296999999999</cx:pt>
          <cx:pt idx="362">0.25189655999999999</cx:pt>
          <cx:pt idx="363">0.24686076000000001</cx:pt>
          <cx:pt idx="364">0.0001933882</cx:pt>
          <cx:pt idx="365">0.01337458</cx:pt>
          <cx:pt idx="366">0.28957460000000002</cx:pt>
          <cx:pt idx="367">0.28022554999999999</cx:pt>
          <cx:pt idx="368">0.000175396</cx:pt>
          <cx:pt idx="369">0.22314282999999999</cx:pt>
          <cx:pt idx="370">0.19041547</cx:pt>
          <cx:pt idx="371">0.19459696000000001</cx:pt>
          <cx:pt idx="372">0</cx:pt>
          <cx:pt idx="373">0.24261367</cx:pt>
          <cx:pt idx="374">0.21832811999999999</cx:pt>
          <cx:pt idx="375">0.21844067</cx:pt>
          <cx:pt idx="376">0.00017539580000000001</cx:pt>
          <cx:pt idx="377">0.21747516</cx:pt>
          <cx:pt idx="378">0.20946527000000001</cx:pt>
          <cx:pt idx="379">0.21349805999999999</cx:pt>
          <cx:pt idx="380">0</cx:pt>
          <cx:pt idx="381">0.11481166</cx:pt>
          <cx:pt idx="382">0.17025296000000001</cx:pt>
          <cx:pt idx="383">0.089959070000000002</cx:pt>
          <cx:pt idx="384">0</cx:pt>
          <cx:pt idx="385">0.120828</cx:pt>
          <cx:pt idx="386">0.075760595999999999</cx:pt>
          <cx:pt idx="387">0.068608520000000006</cx:pt>
          <cx:pt idx="388">0</cx:pt>
          <cx:pt idx="389">0.064630279999999998</cx:pt>
          <cx:pt idx="390">0.055205174000000003</cx:pt>
          <cx:pt idx="391">0.053452667000000002</cx:pt>
          <cx:pt idx="392">0.00014398627999999999</cx:pt>
          <cx:pt idx="393">0.089566640000000003</cx:pt>
          <cx:pt idx="394">0.047587850000000001</cx:pt>
          <cx:pt idx="395">0.098977245000000005</cx:pt>
          <cx:pt idx="396">0</cx:pt>
          <cx:pt idx="397">0.043623805000000002</cx:pt>
          <cx:pt idx="398">0.097381899999999993</cx:pt>
          <cx:pt idx="399">0.047939866999999997</cx:pt>
          <cx:pt idx="400">0</cx:pt>
          <cx:pt idx="401">0.096958169999999996</cx:pt>
          <cx:pt idx="402">0.092688370000000006</cx:pt>
          <cx:pt idx="403">0.054927133000000003</cx:pt>
          <cx:pt idx="404">0</cx:pt>
          <cx:pt idx="405">0.048384964000000003</cx:pt>
          <cx:pt idx="406">0.035495467000000003</cx:pt>
          <cx:pt idx="407">0.10381222</cx:pt>
          <cx:pt idx="408">0</cx:pt>
          <cx:pt idx="409">0.036235943</cx:pt>
          <cx:pt idx="410">0.040068050000000001</cx:pt>
          <cx:pt idx="411">0.05909826</cx:pt>
          <cx:pt idx="412">0.00016747908000000001</cx:pt>
          <cx:pt idx="413">0.091131403999999999</cx:pt>
          <cx:pt idx="414">0.13774439999999999</cx:pt>
          <cx:pt idx="415">0.043331469999999997</cx:pt>
          <cx:pt idx="416">0</cx:pt>
          <cx:pt idx="417">0.27921970000000002</cx:pt>
          <cx:pt idx="418">0.051966577999999999</cx:pt>
          <cx:pt idx="419">0.21230483</cx:pt>
          <cx:pt idx="420">0.00041023829999999999</cx:pt>
          <cx:pt idx="421">0.32073456</cx:pt>
          <cx:pt idx="422">0.22955072000000001</cx:pt>
          <cx:pt idx="423">0.22525758000000001</cx:pt>
          <cx:pt idx="424">0</cx:pt>
          <cx:pt idx="425">0.26355790000000001</cx:pt>
          <cx:pt idx="426">0.26474217</cx:pt>
          <cx:pt idx="427">0.23488091999999999</cx:pt>
          <cx:pt idx="428">0.00023685119</cx:pt>
          <cx:pt idx="429">0.24550891999999999</cx:pt>
          <cx:pt idx="430">0.10534048999999999</cx:pt>
          <cx:pt idx="431">0.21435675000000001</cx:pt>
          <cx:pt idx="432">0</cx:pt>
          <cx:pt idx="433">0.2725477</cx:pt>
          <cx:pt idx="434">0.28083940000000002</cx:pt>
          <cx:pt idx="435">0.31015199999999998</cx:pt>
          <cx:pt idx="436">0.00033495817000000003</cx:pt>
          <cx:pt idx="437">0.032451210000000001</cx:pt>
          <cx:pt idx="438">0.0085233519999999997</cx:pt>
          <cx:pt idx="439">0.054057103000000002</cx:pt>
          <cx:pt idx="440">0.00023685119</cx:pt>
          <cx:pt idx="441">0.016254965</cx:pt>
          <cx:pt idx="442">0.015173272</cx:pt>
          <cx:pt idx="443">0.012311706</cx:pt>
          <cx:pt idx="444">0</cx:pt>
          <cx:pt idx="445">0.21687545</cx:pt>
          <cx:pt idx="446">0.26415986000000002</cx:pt>
          <cx:pt idx="447">0.024390011999999999</cx:pt>
          <cx:pt idx="448">0</cx:pt>
          <cx:pt idx="449">0.19355996</cx:pt>
          <cx:pt idx="450">0.18992398999999999</cx:pt>
          <cx:pt idx="451">0.18792364</cx:pt>
          <cx:pt idx="452">0</cx:pt>
          <cx:pt idx="453">0.097283690000000006</cx:pt>
          <cx:pt idx="454">0.29896813999999999</cx:pt>
          <cx:pt idx="455">0.25276082999999999</cx:pt>
          <cx:pt idx="456">0.0002708497</cx:pt>
          <cx:pt idx="457">0.2574882</cx:pt>
          <cx:pt idx="458">0.32945355999999998</cx:pt>
          <cx:pt idx="459">0.26140055000000001</cx:pt>
          <cx:pt idx="460">0</cx:pt>
          <cx:pt idx="461">0.19642179000000001</cx:pt>
          <cx:pt idx="462">0.25957224000000001</cx:pt>
          <cx:pt idx="463">0.27023960000000002</cx:pt>
          <cx:pt idx="464">0</cx:pt>
          <cx:pt idx="465">0.13530481</cx:pt>
          <cx:pt idx="466">0.24530864999999999</cx:pt>
          <cx:pt idx="467">0.16654811999999999</cx:pt>
          <cx:pt idx="468">0.0002708497</cx:pt>
          <cx:pt idx="469">0.26145049999999997</cx:pt>
          <cx:pt idx="470">0.20720215</cx:pt>
          <cx:pt idx="471">0.28807496999999999</cx:pt>
          <cx:pt idx="472">0</cx:pt>
          <cx:pt idx="473">0.0398453</cx:pt>
          <cx:pt idx="474">0.24639435000000001</cx:pt>
          <cx:pt idx="475">0.14893482999999999</cx:pt>
          <cx:pt idx="476">0.000236851</cx:pt>
          <cx:pt idx="477">0.1950173</cx:pt>
          <cx:pt idx="478">0.27970600000000001</cx:pt>
          <cx:pt idx="479">0.38537850000000001</cx:pt>
          <cx:pt idx="480">0</cx:pt>
          <cx:pt idx="481">0.14180603999999999</cx:pt>
          <cx:pt idx="482">0.38262993000000001</cx:pt>
          <cx:pt idx="483">0.38213380000000002</cx:pt>
          <cx:pt idx="484">0</cx:pt>
          <cx:pt idx="485">0.24048333999999999</cx:pt>
          <cx:pt idx="486">0.33101037</cx:pt>
          <cx:pt idx="487">0.23380908</cx:pt>
          <cx:pt idx="488">0.00023685119</cx:pt>
          <cx:pt idx="489">0.32591164</cx:pt>
          <cx:pt idx="490">0.21812876</cx:pt>
          <cx:pt idx="491">0.15357750000000001</cx:pt>
          <cx:pt idx="492">0.00015068686999999999</cx:pt>
          <cx:pt idx="493">0.114487216</cx:pt>
          <cx:pt idx="494">0.039742786000000002</cx:pt>
          <cx:pt idx="495">0.039371397000000002</cx:pt>
          <cx:pt idx="496">0</cx:pt>
          <cx:pt idx="497">0.034282505999999997</cx:pt>
          <cx:pt idx="498">0.032363318000000002</cx:pt>
          <cx:pt idx="499">0.052334569999999997</cx:pt>
          <cx:pt idx="500">0</cx:pt>
          <cx:pt idx="501">0.045364755999999999</cx:pt>
          <cx:pt idx="502">0.042867698000000003</cx:pt>
          <cx:pt idx="503">0.035182076999999999</cx:pt>
          <cx:pt idx="504">0</cx:pt>
          <cx:pt idx="505">0.011546981</cx:pt>
          <cx:pt idx="506">0.048294376999999999</cx:pt>
          <cx:pt idx="507">0.10798614500000001</cx:pt>
          <cx:pt idx="508">0</cx:pt>
          <cx:pt idx="509">0.10791062999999999</cx:pt>
          <cx:pt idx="510">0.109731495</cx:pt>
          <cx:pt idx="511">0.11137696</cx:pt>
          <cx:pt idx="512">0</cx:pt>
          <cx:pt idx="513">0.045637477000000003</cx:pt>
          <cx:pt idx="514">0.042243416999999998</cx:pt>
          <cx:pt idx="515">0.049954683</cx:pt>
          <cx:pt idx="516">0</cx:pt>
          <cx:pt idx="517">0.024870181000000002</cx:pt>
          <cx:pt idx="518">0.030895585</cx:pt>
          <cx:pt idx="519">0.040274854999999998</cx:pt>
          <cx:pt idx="520">0</cx:pt>
          <cx:pt idx="521">0.032833144000000002</cx:pt>
          <cx:pt idx="522">0.042630002</cx:pt>
          <cx:pt idx="523">0.0042780209999999999</cx:pt>
          <cx:pt idx="524">0</cx:pt>
          <cx:pt idx="525">0.0021456805999999998</cx:pt>
          <cx:pt idx="526">0.0062819095000000002</cx:pt>
          <cx:pt idx="527">0.0064063156000000003</cx:pt>
          <cx:pt idx="528">0</cx:pt>
          <cx:pt idx="529">0.00025645790000000001</cx:pt>
          <cx:pt idx="530">0.17696219999999999</cx:pt>
          <cx:pt idx="531">0.0064011802999999999</cx:pt>
          <cx:pt idx="532">0</cx:pt>
          <cx:pt idx="533">0.023541099999999999</cx:pt>
          <cx:pt idx="534">0.17704255999999999</cx:pt>
          <cx:pt idx="535">0.075747386</cx:pt>
          <cx:pt idx="536">0</cx:pt>
          <cx:pt idx="537">0.0082943410000000002</cx:pt>
          <cx:pt idx="538">0.038009880000000003</cx:pt>
          <cx:pt idx="539">0.15476558000000001</cx:pt>
          <cx:pt idx="540">0.0001813431</cx:pt>
          <cx:pt idx="541">0.14091561999999999</cx:pt>
          <cx:pt idx="542">0.081158279999999999</cx:pt>
          <cx:pt idx="543">0.17696853000000001</cx:pt>
          <cx:pt idx="544">0</cx:pt>
          <cx:pt idx="545">0.032687567000000001</cx:pt>
          <cx:pt idx="546">0.116319835</cx:pt>
          <cx:pt idx="547">0.0022794474000000001</cx:pt>
          <cx:pt idx="548">0</cx:pt>
          <cx:pt idx="549">0.042948081999999999</cx:pt>
          <cx:pt idx="550">0.11805060000000001</cx:pt>
          <cx:pt idx="551">0.10755251</cx:pt>
          <cx:pt idx="552">0</cx:pt>
          <cx:pt idx="553">0.17966309999999999</cx:pt>
          <cx:pt idx="554">0.1401249</cx:pt>
          <cx:pt idx="555">0.1245237</cx:pt>
          <cx:pt idx="556">0</cx:pt>
          <cx:pt idx="557">0.061347507000000003</cx:pt>
          <cx:pt idx="558">0.071939530000000002</cx:pt>
          <cx:pt idx="559">0.040349482999999998</cx:pt>
          <cx:pt idx="560">0.00015068686999999999</cx:pt>
          <cx:pt idx="561">0.00042620682999999998</cx:pt>
          <cx:pt idx="562">0.11177339999999999</cx:pt>
          <cx:pt idx="563">0.00058360770000000001</cx:pt>
          <cx:pt idx="564">0</cx:pt>
          <cx:pt idx="565">0.061102919999999998</cx:pt>
          <cx:pt idx="566">0.073942124999999997</cx:pt>
          <cx:pt idx="567">0.065063399999999993</cx:pt>
          <cx:pt idx="568">0</cx:pt>
          <cx:pt idx="569">0.10480832</cx:pt>
          <cx:pt idx="570">0.063116215000000003</cx:pt>
          <cx:pt idx="571">0.11264223600000001</cx:pt>
          <cx:pt idx="572">0</cx:pt>
          <cx:pt idx="573">0.19117512</cx:pt>
          <cx:pt idx="574">0.22344744</cx:pt>
          <cx:pt idx="575">0.17118204000000001</cx:pt>
          <cx:pt idx="576">0</cx:pt>
          <cx:pt idx="577">0.22894917000000001</cx:pt>
          <cx:pt idx="578">0.058891855</cx:pt>
          <cx:pt idx="579">0.20791285000000001</cx:pt>
          <cx:pt idx="580">0</cx:pt>
          <cx:pt idx="581">0.14076184999999999</cx:pt>
          <cx:pt idx="582">0.20598685999999999</cx:pt>
          <cx:pt idx="583">0.2046627</cx:pt>
          <cx:pt idx="584">0</cx:pt>
          <cx:pt idx="585">0.17122419</cx:pt>
          <cx:pt idx="586">0.071211755000000002</cx:pt>
          <cx:pt idx="587">0.17117482000000001</cx:pt>
          <cx:pt idx="588">0</cx:pt>
          <cx:pt idx="589">0.090196274000000007</cx:pt>
          <cx:pt idx="590">0.1546189</cx:pt>
          <cx:pt idx="591">0.25937250000000001</cx:pt>
          <cx:pt idx="592">0</cx:pt>
          <cx:pt idx="593">0.26822733999999998</cx:pt>
          <cx:pt idx="594">0.18834792</cx:pt>
          <cx:pt idx="595">0.19390921</cx:pt>
          <cx:pt idx="596">0</cx:pt>
          <cx:pt idx="597">0.23224396</cx:pt>
          <cx:pt idx="598">0.16288971999999999</cx:pt>
          <cx:pt idx="599">0.059942607000000002</cx:pt>
          <cx:pt idx="600">0</cx:pt>
          <cx:pt idx="601">0.11281202999999999</cx:pt>
          <cx:pt idx="602">0.18560961000000001</cx:pt>
          <cx:pt idx="603">0.19728829000000001</cx:pt>
          <cx:pt idx="604">0.00020144944999999999</cx:pt>
          <cx:pt idx="605">0.18612110000000001</cx:pt>
          <cx:pt idx="606">0.20032628</cx:pt>
          <cx:pt idx="607">0.18653686</cx:pt>
          <cx:pt idx="608">0</cx:pt>
          <cx:pt idx="609">0.13699467000000001</cx:pt>
          <cx:pt idx="610">0.26949382</cx:pt>
          <cx:pt idx="611">0.27538297</cx:pt>
          <cx:pt idx="612">0</cx:pt>
          <cx:pt idx="613">0.19279282</cx:pt>
          <cx:pt idx="614">0.31622717</cx:pt>
          <cx:pt idx="615">0.2949233</cx:pt>
          <cx:pt idx="616">0.00020144944999999999</cx:pt>
          <cx:pt idx="617">0.31205407000000002</cx:pt>
          <cx:pt idx="618">0.24989307999999999</cx:pt>
          <cx:pt idx="619">0.31421280000000001</cx:pt>
          <cx:pt idx="620">0</cx:pt>
          <cx:pt idx="621">0.30228751999999998</cx:pt>
          <cx:pt idx="622">0.044159267000000002</cx:pt>
          <cx:pt idx="623">0.21039793000000001</cx:pt>
          <cx:pt idx="624">0.00020144944999999999</cx:pt>
          <cx:pt idx="625">0.35102260000000002</cx:pt>
          <cx:pt idx="626">0.31027398</cx:pt>
          <cx:pt idx="627">0.38002049999999998</cx:pt>
          <cx:pt idx="628">0</cx:pt>
          <cx:pt idx="629">0.32699883000000002</cx:pt>
          <cx:pt idx="630">0.33048874</cx:pt>
          <cx:pt idx="631">0.33173332</cx:pt>
          <cx:pt idx="632">0</cx:pt>
          <cx:pt idx="633">0.1926726</cx:pt>
          <cx:pt idx="634">0.46775739999999999</cx:pt>
          <cx:pt idx="635">0.12938168999999999</cx:pt>
          <cx:pt idx="636">0.00036268599999999998</cx:pt>
          <cx:pt idx="637">0.20221911000000001</cx:pt>
          <cx:pt idx="638">0.24503807999999999</cx:pt>
          <cx:pt idx="639">0.11118417999999999</cx:pt>
          <cx:pt idx="640">0</cx:pt>
          <cx:pt idx="641">0.27284350000000002</cx:pt>
          <cx:pt idx="642">0.19615564999999999</cx:pt>
          <cx:pt idx="643">0.16942521999999999</cx:pt>
          <cx:pt idx="644">0</cx:pt>
          <cx:pt idx="645">0.18273717</cx:pt>
          <cx:pt idx="646">0.19278853000000001</cx:pt>
          <cx:pt idx="647">0.2457452</cx:pt>
          <cx:pt idx="648">0</cx:pt>
          <cx:pt idx="649">0.24190749</cx:pt>
          <cx:pt idx="650">0.24987592</cx:pt>
          <cx:pt idx="651">0.17504373000000001</cx:pt>
          <cx:pt idx="652">0</cx:pt>
          <cx:pt idx="653">0.38608150000000002</cx:pt>
          <cx:pt idx="654">0.2921551</cx:pt>
          <cx:pt idx="655">0.42405503999999999</cx:pt>
          <cx:pt idx="656">0.00021568657000000001</cx:pt>
          <cx:pt idx="657">0.42305556</cx:pt>
          <cx:pt idx="658">0.43518126000000001</cx:pt>
          <cx:pt idx="659">0.31897047000000001</cx:pt>
          <cx:pt idx="660">0</cx:pt>
          <cx:pt idx="661">0.40839761000000002</cx:pt>
          <cx:pt idx="662">0.48308180000000001</cx:pt>
          <cx:pt idx="663">0.29268944000000002</cx:pt>
          <cx:pt idx="664">0.0003050269</cx:pt>
          <cx:pt idx="665">0.4945657</cx:pt>
          <cx:pt idx="666">0.42475532999999999</cx:pt>
          <cx:pt idx="667">0.40178673999999998</cx:pt>
          <cx:pt idx="668">0</cx:pt>
          <cx:pt idx="669">0.43685055</cx:pt>
          <cx:pt idx="670">0.38348349999999998</cx:pt>
          <cx:pt idx="671">0.27252959999999998</cx:pt>
          <cx:pt idx="672">0.0003050269</cx:pt>
          <cx:pt idx="673">0.44407350000000001</cx:pt>
          <cx:pt idx="674">0.45246500000000001</cx:pt>
          <cx:pt idx="675">0.42592882999999998</cx:pt>
          <cx:pt idx="676">0</cx:pt>
          <cx:pt idx="677">0.44591313999999999</cx:pt>
          <cx:pt idx="678">0.40482783</cx:pt>
          <cx:pt idx="679">0.35016057</cx:pt>
          <cx:pt idx="680">0.0003050269</cx:pt>
          <cx:pt idx="681">0.24122979</cx:pt>
          <cx:pt idx="682">0.39522350000000001</cx:pt>
          <cx:pt idx="683">0.45989814000000001</cx:pt>
          <cx:pt idx="684">0.00027901800000000002</cx:pt>
          <cx:pt idx="685">0.43247235000000001</cx:pt>
          <cx:pt idx="686">0.26588032</cx:pt>
          <cx:pt idx="687">0.41921409999999998</cx:pt>
          <cx:pt idx="688">0</cx:pt>
          <cx:pt idx="689">0.40017577999999998</cx:pt>
          <cx:pt idx="690">0.36717030000000001</cx:pt>
          <cx:pt idx="691">0.36162072000000001</cx:pt>
          <cx:pt idx="692">0</cx:pt>
          <cx:pt idx="693">0.29415265000000002</cx:pt>
          <cx:pt idx="694">0.36453920000000001</cx:pt>
          <cx:pt idx="695">0.40003416000000003</cx:pt>
          <cx:pt idx="696">0.00027901784000000001</cx:pt>
          <cx:pt idx="697">0.36061755000000001</cx:pt>
          <cx:pt idx="698">0.33216709999999999</cx:pt>
          <cx:pt idx="699">0.26059207000000001</cx:pt>
          <cx:pt idx="700">0.00019729542</cx:pt>
          <cx:pt idx="701">0.33915030000000002</cx:pt>
          <cx:pt idx="702">0.55360054999999997</cx:pt>
          <cx:pt idx="703">0.43476622999999998</cx:pt>
          <cx:pt idx="704">0</cx:pt>
          <cx:pt idx="705">0.39985340000000003</cx:pt>
          <cx:pt idx="706">0.36305627000000001</cx:pt>
          <cx:pt idx="707">0.38212267</cx:pt>
          <cx:pt idx="708">0</cx:pt>
          <cx:pt idx="709">0.31922640000000002</cx:pt>
          <cx:pt idx="710">0.39629303999999999</cx:pt>
          <cx:pt idx="711">0.34919392999999999</cx:pt>
          <cx:pt idx="712">0.00019729542</cx:pt>
          <cx:pt idx="713">0.3601452</cx:pt>
          <cx:pt idx="714">0.32867380000000002</cx:pt>
          <cx:pt idx="715">0.2501506</cx:pt>
          <cx:pt idx="716">0</cx:pt>
          <cx:pt idx="717">0.16351505999999999</cx:pt>
          <cx:pt idx="718">0.27964482000000002</cx:pt>
          <cx:pt idx="719">0.24240751999999999</cx:pt>
          <cx:pt idx="720">0</cx:pt>
          <cx:pt idx="721">0.29890033999999999</cx:pt>
          <cx:pt idx="722">0.41582668</cx:pt>
          <cx:pt idx="723">0.12768947</cx:pt>
          <cx:pt idx="724">0</cx:pt>
          <cx:pt idx="725">0.39376870000000003</cx:pt>
          <cx:pt idx="726">0.083822469999999996</cx:pt>
          <cx:pt idx="727">0.39316973</cx:pt>
          <cx:pt idx="728">0</cx:pt>
          <cx:pt idx="729">0.027301010000000001</cx:pt>
          <cx:pt idx="730">0.03992296</cx:pt>
          <cx:pt idx="731">0.036204649999999998</cx:pt>
          <cx:pt idx="732">0.00017399821</cx:pt>
          <cx:pt idx="733">0.046134139999999997</cx:pt>
          <cx:pt idx="734">0.050252053999999997</cx:pt>
          <cx:pt idx="735">0.053226676000000001</cx:pt>
          <cx:pt idx="736">0.00017399821</cx:pt>
          <cx:pt idx="737">0.038907959999999998</cx:pt>
          <cx:pt idx="738">0.04019735</cx:pt>
          <cx:pt idx="739">0.041925624000000002</cx:pt>
          <cx:pt idx="740">0</cx:pt>
          <cx:pt idx="741">0.039050873</cx:pt>
          <cx:pt idx="742">0.047168277000000002</cx:pt>
          <cx:pt idx="743">0.040611717999999998</cx:pt>
          <cx:pt idx="744">0</cx:pt>
          <cx:pt idx="745">0.01670292</cx:pt>
          <cx:pt idx="746">0.039953335999999999</cx:pt>
          <cx:pt idx="747">0.038915739999999997</cx:pt>
          <cx:pt idx="748">0.00017399821</cx:pt>
          <cx:pt idx="749">0.033613190000000001</cx:pt>
          <cx:pt idx="750">0.050388330000000002</cx:pt>
          <cx:pt idx="751">0.032489244</cx:pt>
          <cx:pt idx="752">0</cx:pt>
          <cx:pt idx="753">0.04889102</cx:pt>
          <cx:pt idx="754">0.043779140000000001</cx:pt>
          <cx:pt idx="755">0.039417792</cx:pt>
          <cx:pt idx="756">0</cx:pt>
          <cx:pt idx="757">0.030767684999999999</cx:pt>
          <cx:pt idx="758">0.044811886000000002</cx:pt>
          <cx:pt idx="759">0.038950345999999997</cx:pt>
          <cx:pt idx="760">0</cx:pt>
          <cx:pt idx="761">0.046463712999999997</cx:pt>
          <cx:pt idx="762">0.091981380000000001</cx:pt>
          <cx:pt idx="763">0.26752379999999998</cx:pt>
          <cx:pt idx="764">0</cx:pt>
          <cx:pt idx="765">0.037970299999999998</cx:pt>
          <cx:pt idx="766">0.1226696</cx:pt>
          <cx:pt idx="767">0.091687640000000001</cx:pt>
          <cx:pt idx="768">0.00017399821</cx:pt>
          <cx:pt idx="769">0.065988459999999999</cx:pt>
          <cx:pt idx="770">0.076772259999999995</cx:pt>
          <cx:pt idx="771">0.10891454</cx:pt>
          <cx:pt idx="772">0</cx:pt>
          <cx:pt idx="773">0.067097009999999999</cx:pt>
          <cx:pt idx="774">0.15333587000000001</cx:pt>
          <cx:pt idx="775">0.21534033</cx:pt>
          <cx:pt idx="776">0</cx:pt>
          <cx:pt idx="777">0.21493670000000001</cx:pt>
          <cx:pt idx="778">0.087903079999999995</cx:pt>
          <cx:pt idx="779">0.058449122999999999</cx:pt>
          <cx:pt idx="780">0</cx:pt>
          <cx:pt idx="781">0.0037086077999999999</cx:pt>
          <cx:pt idx="782">0.17663878</cx:pt>
          <cx:pt idx="783">0.17761632999999999</cx:pt>
          <cx:pt idx="784">0</cx:pt>
          <cx:pt idx="785">0.19032378</cx:pt>
          <cx:pt idx="786">0.20649712000000001</cx:pt>
          <cx:pt idx="787">0.096103534000000004</cx:pt>
          <cx:pt idx="788">0</cx:pt>
          <cx:pt idx="789">0.17573695</cx:pt>
          <cx:pt idx="790">0.18902229000000001</cx:pt>
          <cx:pt idx="791">0.19010289999999999</cx:pt>
          <cx:pt idx="792">0.00019531250000000001</cx:pt>
          <cx:pt idx="793">0.051588017</cx:pt>
          <cx:pt idx="794">0.44590357000000003</cx:pt>
          <cx:pt idx="795">0.44209355</cx:pt>
          <cx:pt idx="796">0</cx:pt>
          <cx:pt idx="797">0.041893962999999999</cx:pt>
          <cx:pt idx="798">0.45116472000000002</cx:pt>
          <cx:pt idx="799">0.45030801999999998</cx:pt>
          <cx:pt idx="800">0</cx:pt>
          <cx:pt idx="801">0.029849603999999998</cx:pt>
          <cx:pt idx="802">0.44589442000000001</cx:pt>
          <cx:pt idx="803">0.4466695</cx:pt>
          <cx:pt idx="804">0</cx:pt>
          <cx:pt idx="805">0.14702317000000001</cx:pt>
          <cx:pt idx="806">0.44913638</cx:pt>
          <cx:pt idx="807">0.44877066999999998</cx:pt>
          <cx:pt idx="808">0</cx:pt>
          <cx:pt idx="809">0.16727789000000001</cx:pt>
          <cx:pt idx="810">0.44535740000000001</cx:pt>
          <cx:pt idx="811">0.43017643999999999</cx:pt>
          <cx:pt idx="812">0</cx:pt>
          <cx:pt idx="813">0.055057689999999999</cx:pt>
          <cx:pt idx="814">0.44848130000000003</cx:pt>
          <cx:pt idx="815">0.44953304999999999</cx:pt>
          <cx:pt idx="816">0</cx:pt>
          <cx:pt idx="817">0.055045910000000003</cx:pt>
          <cx:pt idx="818">0.44860768000000001</cx:pt>
          <cx:pt idx="819">0.45666600000000002</cx:pt>
          <cx:pt idx="820">0</cx:pt>
          <cx:pt idx="821">0.03105546</cx:pt>
          <cx:pt idx="822">0.015116635999999999</cx:pt>
          <cx:pt idx="823">0.049069149999999999</cx:pt>
          <cx:pt idx="824">0.000175396</cx:pt>
          <cx:pt idx="825">0.014645287</cx:pt>
          <cx:pt idx="826">0.013624539999999999</cx:pt>
          <cx:pt idx="827">0.057044369999999997</cx:pt>
          <cx:pt idx="828">0.000175396</cx:pt>
          <cx:pt idx="829">0.023700510000000001</cx:pt>
          <cx:pt idx="830">0.038726743000000001</cx:pt>
          <cx:pt idx="831">0.19150700000000001</cx:pt>
          <cx:pt idx="832">0</cx:pt>
          <cx:pt idx="833">0.054920736999999997</cx:pt>
          <cx:pt idx="834">0.024509014999999999</cx:pt>
          <cx:pt idx="835">0.20197053000000001</cx:pt>
          <cx:pt idx="836">0</cx:pt>
          <cx:pt idx="837">0.11738663000000001</cx:pt>
          <cx:pt idx="838">0.098264514999999997</cx:pt>
          <cx:pt idx="839">0.12385669000000001</cx:pt>
          <cx:pt idx="840">0</cx:pt>
          <cx:pt idx="841">0.093909580000000006</cx:pt>
          <cx:pt idx="842">0.10046260999999999</cx:pt>
          <cx:pt idx="843">0.034721434000000002</cx:pt>
          <cx:pt idx="844">0</cx:pt>
          <cx:pt idx="845">0.14906374999999999</cx:pt>
          <cx:pt idx="846">0.083751950000000006</cx:pt>
          <cx:pt idx="847">0.033632055000000001</cx:pt>
          <cx:pt idx="848">0</cx:pt>
          <cx:pt idx="849">0.091327964999999997</cx:pt>
          <cx:pt idx="850">0.14959923999999999</cx:pt>
          <cx:pt idx="851">0.068407770000000007</cx:pt>
          <cx:pt idx="852">0</cx:pt>
          <cx:pt idx="853">0.33884474999999997</cx:pt>
          <cx:pt idx="854">0.093816430000000006</cx:pt>
          <cx:pt idx="855">0.11057464</cx:pt>
          <cx:pt idx="856">0</cx:pt>
          <cx:pt idx="857">0.11147366</cx:pt>
          <cx:pt idx="858">0.102097385</cx:pt>
          <cx:pt idx="859">0.27464549999999999</cx:pt>
          <cx:pt idx="860">0.00017539580000000001</cx:pt>
          <cx:pt idx="861">0.28212031999999998</cx:pt>
          <cx:pt idx="862">0.25130750000000002</cx:pt>
          <cx:pt idx="863">0.55979179999999995</cx:pt>
          <cx:pt idx="864">0</cx:pt>
          <cx:pt idx="865">0.14169831999999999</cx:pt>
          <cx:pt idx="866">0.27091077000000002</cx:pt>
          <cx:pt idx="867">0.53200369999999997</cx:pt>
          <cx:pt idx="868">0</cx:pt>
          <cx:pt idx="869">0.24939845999999999</cx:pt>
          <cx:pt idx="870">0.1547144</cx:pt>
          <cx:pt idx="871">0.22368294999999999</cx:pt>
          <cx:pt idx="872">0</cx:pt>
          <cx:pt idx="873">0.27531397000000002</cx:pt>
          <cx:pt idx="874">0.24341254000000001</cx:pt>
          <cx:pt idx="875">0.24673713999999999</cx:pt>
          <cx:pt idx="876">0</cx:pt>
          <cx:pt idx="877">0.23460681999999999</cx:pt>
          <cx:pt idx="878">0.26060116</cx:pt>
          <cx:pt idx="879">0.2579243</cx:pt>
          <cx:pt idx="880">0</cx:pt>
          <cx:pt idx="881">0.087777703999999998</cx:pt>
          <cx:pt idx="882">0.1148956</cx:pt>
          <cx:pt idx="883">0.087777703999999998</cx:pt>
          <cx:pt idx="884">0</cx:pt>
          <cx:pt idx="885">0.32571968000000001</cx:pt>
          <cx:pt idx="886">0.13026609</cx:pt>
          <cx:pt idx="887">0.32789183</cx:pt>
          <cx:pt idx="888">0</cx:pt>
          <cx:pt idx="889">0.31114507000000002</cx:pt>
          <cx:pt idx="890">0.32058236000000001</cx:pt>
          <cx:pt idx="891">0.064724069999999995</cx:pt>
          <cx:pt idx="892">0</cx:pt>
          <cx:pt idx="893">0.17491635999999999</cx:pt>
          <cx:pt idx="894">0.39725060000000001</cx:pt>
          <cx:pt idx="895">0.26754114000000001</cx:pt>
          <cx:pt idx="896">0</cx:pt>
          <cx:pt idx="897">0.24455764999999999</cx:pt>
          <cx:pt idx="898">0.091134265000000006</cx:pt>
          <cx:pt idx="899">0.25796348000000002</cx:pt>
          <cx:pt idx="900">0</cx:pt>
          <cx:pt idx="901">0.047088644999999998</cx:pt>
          <cx:pt idx="902">0.057041614999999997</cx:pt>
          <cx:pt idx="903">0.080202480000000007</cx:pt>
          <cx:pt idx="904">0.00030881617999999999</cx:pt>
          <cx:pt idx="905">0.062527840000000001</cx:pt>
          <cx:pt idx="906">0.12908775</cx:pt>
          <cx:pt idx="907">0.071873939999999997</cx:pt>
          <cx:pt idx="908">0.000218366</cx:pt>
          <cx:pt idx="909">0.31056499999999998</cx:pt>
          <cx:pt idx="910">0.35561865999999998</cx:pt>
          <cx:pt idx="911">0.19182642999999999</cx:pt>
          <cx:pt idx="912">0</cx:pt>
          <cx:pt idx="913">0.25005642</cx:pt>
          <cx:pt idx="914">0.27736833999999999</cx:pt>
          <cx:pt idx="915">0.098039650000000006</cx:pt>
          <cx:pt idx="916">0</cx:pt>
          <cx:pt idx="917">0.23817321999999999</cx:pt>
          <cx:pt idx="918">0.28625857999999998</cx:pt>
          <cx:pt idx="919">0.28573236000000002</cx:pt>
          <cx:pt idx="920">0.00030881617999999999</cx:pt>
          <cx:pt idx="921">0.36622389999999999</cx:pt>
          <cx:pt idx="922">0.27877976999999998</cx:pt>
          <cx:pt idx="923">0.26899079999999997</cx:pt>
          <cx:pt idx="924">0</cx:pt>
          <cx:pt idx="925">0.25030613000000002</cx:pt>
          <cx:pt idx="926">0.20519122000000001</cx:pt>
          <cx:pt idx="927">0.19405270999999999</cx:pt>
          <cx:pt idx="928">0</cx:pt>
          <cx:pt idx="929">0.15021050999999999</cx:pt>
          <cx:pt idx="930">0.24085472999999999</cx:pt>
          <cx:pt idx="931">0.23826912</cx:pt>
          <cx:pt idx="932">0</cx:pt>
          <cx:pt idx="933">0.15756260999999999</cx:pt>
          <cx:pt idx="934">0.14639708000000001</cx:pt>
          <cx:pt idx="935">0.21372594</cx:pt>
          <cx:pt idx="936">0.00013542485</cx:pt>
          <cx:pt idx="937">0.108902134</cx:pt>
          <cx:pt idx="938">0.22034155999999999</cx:pt>
          <cx:pt idx="939">0.19645265000000001</cx:pt>
          <cx:pt idx="940">0</cx:pt>
          <cx:pt idx="941">0.20875819000000001</cx:pt>
          <cx:pt idx="942">0.22539338</cx:pt>
          <cx:pt idx="943">0.081289440000000004</cx:pt>
          <cx:pt idx="944">0</cx:pt>
          <cx:pt idx="945">0.22403033</cx:pt>
          <cx:pt idx="946">0.19407204</cx:pt>
          <cx:pt idx="947">0.22204371000000001</cx:pt>
          <cx:pt idx="948">0.00019151966000000001</cx:pt>
          <cx:pt idx="949">0.23691081999999999</cx:pt>
          <cx:pt idx="950">0.23209244000000001</cx:pt>
          <cx:pt idx="951">0.20751223999999999</cx:pt>
          <cx:pt idx="952">0</cx:pt>
          <cx:pt idx="953">0.24358252</cx:pt>
          <cx:pt idx="954">0.15065533</cx:pt>
          <cx:pt idx="955">0.26388605999999998</cx:pt>
          <cx:pt idx="956">0</cx:pt>
          <cx:pt idx="957">0.20127207</cx:pt>
          <cx:pt idx="958">0.28159252000000001</cx:pt>
          <cx:pt idx="959">0.30268598000000002</cx:pt>
          <cx:pt idx="960">0</cx:pt>
          <cx:pt idx="961">0.2315181</cx:pt>
          <cx:pt idx="962">0.19692435999999999</cx:pt>
          <cx:pt idx="963">0.19986744000000001</cx:pt>
          <cx:pt idx="964">0.00019531250000000001</cx:pt>
          <cx:pt idx="965">0.24847704000000001</cx:pt>
          <cx:pt idx="966">0.24542937000000001</cx:pt>
          <cx:pt idx="967">0.32566696000000001</cx:pt>
          <cx:pt idx="968">0</cx:pt>
          <cx:pt idx="969">0.22949801</cx:pt>
          <cx:pt idx="970">0.098032480000000005</cx:pt>
          <cx:pt idx="971">0.27009642</cx:pt>
          <cx:pt idx="972">0</cx:pt>
          <cx:pt idx="973">0.10172856600000001</cx:pt>
          <cx:pt idx="974">0.16147760999999999</cx:pt>
          <cx:pt idx="975">0.15474062999999999</cx:pt>
          <cx:pt idx="976">0</cx:pt>
          <cx:pt idx="977">0.29814457999999999</cx:pt>
          <cx:pt idx="978">0.17808998000000001</cx:pt>
          <cx:pt idx="979">0.20431917999999999</cx:pt>
          <cx:pt idx="980">0</cx:pt>
          <cx:pt idx="981">0.22027168</cx:pt>
          <cx:pt idx="982">0.23993645999999999</cx:pt>
          <cx:pt idx="983">0.23710149999999999</cx:pt>
          <cx:pt idx="984">0</cx:pt>
          <cx:pt idx="985">0.25462034</cx:pt>
          <cx:pt idx="986">0.20520434000000001</cx:pt>
          <cx:pt idx="987">0.25910896</cx:pt>
          <cx:pt idx="988">0</cx:pt>
          <cx:pt idx="989">0.24576460999999999</cx:pt>
          <cx:pt idx="990">0.27962503</cx:pt>
          <cx:pt idx="991">0.18434452000000001</cx:pt>
          <cx:pt idx="992">0</cx:pt>
          <cx:pt idx="993">0.14611199999999999</cx:pt>
          <cx:pt idx="994">0.23785435999999999</cx:pt>
          <cx:pt idx="995">0.14694051</cx:pt>
          <cx:pt idx="996">0</cx:pt>
          <cx:pt idx="997">0.21519822999999999</cx:pt>
          <cx:pt idx="998">0.24631986</cx:pt>
          <cx:pt idx="999">0.30180020000000002</cx:pt>
          <cx:pt idx="1000">0</cx:pt>
          <cx:pt idx="1001">0.24914585</cx:pt>
          <cx:pt idx="1002">0.18862145</cx:pt>
          <cx:pt idx="1003">0.14651992999999999</cx:pt>
          <cx:pt idx="1004">0.00014722233999999999</cx:pt>
          <cx:pt idx="1005">0.03904113</cx:pt>
          <cx:pt idx="1006">0.056850129999999999</cx:pt>
          <cx:pt idx="1007">0.058756283999999999</cx:pt>
          <cx:pt idx="1008">0</cx:pt>
          <cx:pt idx="1009">0.048461200000000003</cx:pt>
          <cx:pt idx="1010">0.047406964000000003</cx:pt>
          <cx:pt idx="1011">0.042532477999999999</cx:pt>
          <cx:pt idx="1012">0</cx:pt>
          <cx:pt idx="1013">0.050019857000000001</cx:pt>
          <cx:pt idx="1014">0.043292127999999999</cx:pt>
          <cx:pt idx="1015">0.049471088000000003</cx:pt>
          <cx:pt idx="1016">0</cx:pt>
          <cx:pt idx="1017">0.042765236999999998</cx:pt>
          <cx:pt idx="1018">0.048730593000000003</cx:pt>
          <cx:pt idx="1019">0.051475423999999999</cx:pt>
          <cx:pt idx="1020">0</cx:pt>
          <cx:pt idx="1021">0.00067762599999999997</cx:pt>
          <cx:pt idx="1022">0.071194365999999995</cx:pt>
          <cx:pt idx="1023">0.0086595070000000003</cx:pt>
          <cx:pt idx="1024">0</cx:pt>
          <cx:pt idx="1025">0.045644549999999999</cx:pt>
          <cx:pt idx="1026">0.002644544</cx:pt>
          <cx:pt idx="1027">0.050321842999999998</cx:pt>
          <cx:pt idx="1028">0</cx:pt>
          <cx:pt idx="1029">0.067990750000000003</cx:pt>
          <cx:pt idx="1030">0.041677684</cx:pt>
          <cx:pt idx="1031">0.047693340000000001</cx:pt>
          <cx:pt idx="1032">0.00018793999999999999</cx:pt>
          <cx:pt idx="1033">0.001953125</cx:pt>
          <cx:pt idx="1034">0.04602332</cx:pt>
          <cx:pt idx="1035">0.0037019800000000001</cx:pt>
          <cx:pt idx="1036">0.00014722199999999999</cx:pt>
          <cx:pt idx="1037">0.040239933999999998</cx:pt>
          <cx:pt idx="1038">0.038329016</cx:pt>
          <cx:pt idx="1039">0.043579303</cx:pt>
          <cx:pt idx="1040">0</cx:pt>
          <cx:pt idx="1041">0.050129584999999997</cx:pt>
          <cx:pt idx="1042">0.050178849999999997</cx:pt>
          <cx:pt idx="1043">0.050187055000000001</cx:pt>
          <cx:pt idx="1044">0</cx:pt>
          <cx:pt idx="1045">0.028589198</cx:pt>
          <cx:pt idx="1046">0.049176227000000003</cx:pt>
          <cx:pt idx="1047">0.019347277999999999</cx:pt>
          <cx:pt idx="1048">0</cx:pt>
          <cx:pt idx="1049">0.047906339999999999</cx:pt>
          <cx:pt idx="1050">0.052384060000000003</cx:pt>
          <cx:pt idx="1051">0.053215935999999998</cx:pt>
          <cx:pt idx="1052">0</cx:pt>
          <cx:pt idx="1053">0.056800763999999997</cx:pt>
          <cx:pt idx="1054">0.13623233000000001</cx:pt>
          <cx:pt idx="1055">0.12773271</cx:pt>
          <cx:pt idx="1056">0</cx:pt>
          <cx:pt idx="1057">0.045145526999999998</cx:pt>
          <cx:pt idx="1058">0.05154864</cx:pt>
          <cx:pt idx="1059">0.045663960000000003</cx:pt>
          <cx:pt idx="1060">0</cx:pt>
          <cx:pt idx="1061">0.10167432</cx:pt>
          <cx:pt idx="1062">0.096596050000000003</cx:pt>
          <cx:pt idx="1063">0.10318805</cx:pt>
          <cx:pt idx="1064">0</cx:pt>
          <cx:pt idx="1065">0.050935149999999998</cx:pt>
          <cx:pt idx="1066">0.048845273000000002</cx:pt>
          <cx:pt idx="1067">0.055101062999999999</cx:pt>
          <cx:pt idx="1068">0</cx:pt>
          <cx:pt idx="1069">0.14619405999999999</cx:pt>
          <cx:pt idx="1070">0.14456769999999999</cx:pt>
          <cx:pt idx="1071">0.14580045999999999</cx:pt>
          <cx:pt idx="1072">0.00015251344000000001</cx:pt>
          <cx:pt idx="1073">0.054900177000000001</cx:pt>
          <cx:pt idx="1074">0.040155950000000003</cx:pt>
          <cx:pt idx="1075">0.044558204999999997</cx:pt>
          <cx:pt idx="1076">0</cx:pt>
          <cx:pt idx="1077">0.054075855999999999</cx:pt>
          <cx:pt idx="1078">0.06075589</cx:pt>
          <cx:pt idx="1079">0.048140402999999998</cx:pt>
          <cx:pt idx="1080">0</cx:pt>
          <cx:pt idx="1081">0.25276937999999999</cx:pt>
          <cx:pt idx="1082">0.26360731999999998</cx:pt>
          <cx:pt idx="1083">0.28009163999999998</cx:pt>
          <cx:pt idx="1084">0</cx:pt>
          <cx:pt idx="1085">0.26659384000000003</cx:pt>
          <cx:pt idx="1086">0.26948591999999999</cx:pt>
          <cx:pt idx="1087">0.057504806999999998</cx:pt>
          <cx:pt idx="1088">0</cx:pt>
          <cx:pt idx="1089">0.13731955000000001</cx:pt>
          <cx:pt idx="1090">0.3161291</cx:pt>
          <cx:pt idx="1091">0.30034371999999998</cx:pt>
          <cx:pt idx="1092">0.00018970426999999999</cx:pt>
          <cx:pt idx="1093">0.32507261999999998</cx:pt>
          <cx:pt idx="1094">0.25077971999999998</cx:pt>
          <cx:pt idx="1095">0.32948345000000001</cx:pt>
          <cx:pt idx="1096">0</cx:pt>
          <cx:pt idx="1097">0.027065288</cx:pt>
          <cx:pt idx="1098">0.16675124</cx:pt>
          <cx:pt idx="1099">0.22576378</cx:pt>
          <cx:pt idx="1100">0</cx:pt>
          <cx:pt idx="1101">0.27739789999999998</cx:pt>
          <cx:pt idx="1102">0.099491889999999999</cx:pt>
          <cx:pt idx="1103">0.12755084</cx:pt>
          <cx:pt idx="1104">0</cx:pt>
          <cx:pt idx="1105">0.019251945999999999</cx:pt>
          <cx:pt idx="1106">0.2870492</cx:pt>
          <cx:pt idx="1107">0.26691355999999999</cx:pt>
          <cx:pt idx="1108">0</cx:pt>
          <cx:pt idx="1109">0.17417485999999999</cx:pt>
          <cx:pt idx="1110">0.084150470000000005</cx:pt>
          <cx:pt idx="1111">0.20363028</cx:pt>
          <cx:pt idx="1112">0</cx:pt>
          <cx:pt idx="1113">0.23344677999999999</cx:pt>
          <cx:pt idx="1114">0.27376422</cx:pt>
          <cx:pt idx="1115">0.28174397000000001</cx:pt>
          <cx:pt idx="1116">0.00015251344000000001</cx:pt>
          <cx:pt idx="1117">0.29277710000000001</cx:pt>
          <cx:pt idx="1118">0.28006560000000003</cx:pt>
          <cx:pt idx="1119">0.14868496</cx:pt>
          <cx:pt idx="1120">0</cx:pt>
          <cx:pt idx="1121">0.25550195999999997</cx:pt>
          <cx:pt idx="1122">0.2100738</cx:pt>
          <cx:pt idx="1123">0.23790738</cx:pt>
          <cx:pt idx="1124">0</cx:pt>
          <cx:pt idx="1125">0.14712505000000001</cx:pt>
          <cx:pt idx="1126">0.30435089999999998</cx:pt>
          <cx:pt idx="1127">0.34465679999999999</cx:pt>
          <cx:pt idx="1128">0</cx:pt>
          <cx:pt idx="1129">0.041220439999999997</cx:pt>
          <cx:pt idx="1130">0.1744955</cx:pt>
          <cx:pt idx="1131">0.033062305</cx:pt>
          <cx:pt idx="1132">0</cx:pt>
          <cx:pt idx="1133">0.16263184</cx:pt>
          <cx:pt idx="1134">0.16363733999999999</cx:pt>
          <cx:pt idx="1135">0.029407842</cx:pt>
          <cx:pt idx="1136">0</cx:pt>
          <cx:pt idx="1137">0.17102129999999999</cx:pt>
          <cx:pt idx="1138">0.036331839999999997</cx:pt>
          <cx:pt idx="1139">0.032360815000000001</cx:pt>
          <cx:pt idx="1140">0.00048451066999999999</cx:pt>
          <cx:pt idx="1141">0.16714828000000001</cx:pt>
          <cx:pt idx="1142">0.16887613000000001</cx:pt>
          <cx:pt idx="1143">0.17038286</cx:pt>
          <cx:pt idx="1144">0.00034260078000000001</cx:pt>
          <cx:pt idx="1145">0.040661387</cx:pt>
          <cx:pt idx="1146">0.046427146000000002</cx:pt>
          <cx:pt idx="1147">0.045420130000000003</cx:pt>
          <cx:pt idx="1148">0</cx:pt>
          <cx:pt idx="1149">0.18881407</cx:pt>
          <cx:pt idx="1150">0.053012423000000003</cx:pt>
          <cx:pt idx="1151">0.045498879999999998</cx:pt>
          <cx:pt idx="1152">0.00034260078000000001</cx:pt>
          <cx:pt idx="1153">0.043666482</cx:pt>
          <cx:pt idx="1154">0.036651879999999998</cx:pt>
          <cx:pt idx="1155">0.031717877999999998</cx:pt>
          <cx:pt idx="1156">0</cx:pt>
          <cx:pt idx="1157">0.034449697000000001</cx:pt>
          <cx:pt idx="1158">0.037021499999999999</cx:pt>
          <cx:pt idx="1159">0.054797924999999997</cx:pt>
          <cx:pt idx="1160">0.00023685119</cx:pt>
          <cx:pt idx="1161">0.42828741999999997</cx:pt>
          <cx:pt idx="1162">0.19635879000000001</cx:pt>
          <cx:pt idx="1163">0.34352103</cx:pt>
          <cx:pt idx="1164">0</cx:pt>
          <cx:pt idx="1165">0.18850676999999999</cx:pt>
          <cx:pt idx="1166">0.31494397000000002</cx:pt>
          <cx:pt idx="1167">0.31370330000000002</cx:pt>
          <cx:pt idx="1168">0</cx:pt>
          <cx:pt idx="1169">0.036593318</cx:pt>
          <cx:pt idx="1170">0.53189503999999999</cx:pt>
          <cx:pt idx="1171">0.54478990000000005</cx:pt>
          <cx:pt idx="1172">0</cx:pt>
          <cx:pt idx="1173">0.060916360000000003</cx:pt>
          <cx:pt idx="1174">0.38599116</cx:pt>
          <cx:pt idx="1175">0.39262792000000002</cx:pt>
          <cx:pt idx="1176">0.00023685119</cx:pt>
          <cx:pt idx="1177">0.0065209394999999996</cx:pt>
          <cx:pt idx="1178">0.48461870000000001</cx:pt>
          <cx:pt idx="1179">0.47014220000000001</cx:pt>
          <cx:pt idx="1180">0</cx:pt>
          <cx:pt idx="1181">0.12595497</cx:pt>
          <cx:pt idx="1182">0.34043643000000001</cx:pt>
          <cx:pt idx="1183">0.34427150000000001</cx:pt>
          <cx:pt idx="1184">0.00023685119</cx:pt>
          <cx:pt idx="1185">0.16348413000000001</cx:pt>
          <cx:pt idx="1186">0.42162168</cx:pt>
          <cx:pt idx="1187">0.44723740000000001</cx:pt>
          <cx:pt idx="1188">0</cx:pt>
          <cx:pt idx="1189">0.045233620000000002</cx:pt>
          <cx:pt idx="1190">0.49752182</cx:pt>
          <cx:pt idx="1191">0.29011574000000001</cx:pt>
          <cx:pt idx="1192">0.000242255</cx:pt>
          <cx:pt idx="1193">0.22692822000000001</cx:pt>
          <cx:pt idx="1194">0.20727856</cx:pt>
          <cx:pt idx="1195">0.12831233</cx:pt>
          <cx:pt idx="1196">0</cx:pt>
          <cx:pt idx="1197">0.44286885999999998</cx:pt>
          <cx:pt idx="1198">0.43681058</cx:pt>
          <cx:pt idx="1199">0.16383949</cx:pt>
          <cx:pt idx="1200">0</cx:pt>
          <cx:pt idx="1201">0.31233044999999998</cx:pt>
          <cx:pt idx="1202">0.31060516999999999</cx:pt>
          <cx:pt idx="1203">0.32058917999999997</cx:pt>
          <cx:pt idx="1204">0</cx:pt>
          <cx:pt idx="1205">0.21343549000000001</cx:pt>
          <cx:pt idx="1206">0.27647011999999999</cx:pt>
          <cx:pt idx="1207">0.27197939999999998</cx:pt>
          <cx:pt idx="1208">0</cx:pt>
          <cx:pt idx="1209">0.32467887000000001</cx:pt>
          <cx:pt idx="1210">0.4523181</cx:pt>
          <cx:pt idx="1211">0.38379827</cx:pt>
          <cx:pt idx="1212">0</cx:pt>
          <cx:pt idx="1213">0.42751931999999998</cx:pt>
          <cx:pt idx="1214">0.35087289999999999</cx:pt>
          <cx:pt idx="1215">0.33526240000000002</cx:pt>
          <cx:pt idx="1216">0.00019531250000000001</cx:pt>
          <cx:pt idx="1217">0.33368977999999999</cx:pt>
          <cx:pt idx="1218">0.40177348000000002</cx:pt>
          <cx:pt idx="1219">0.36951524000000002</cx:pt>
          <cx:pt idx="1220">0.00019531250000000001</cx:pt>
          <cx:pt idx="1221">0.40893844000000001</cx:pt>
          <cx:pt idx="1222">0.29744658000000002</cx:pt>
          <cx:pt idx="1223">0.39623362000000001</cx:pt>
          <cx:pt idx="1224">0</cx:pt>
          <cx:pt idx="1225">0.054097418000000001</cx:pt>
          <cx:pt idx="1226">0.048630729999999997</cx:pt>
          <cx:pt idx="1227">0.061418050000000002</cx:pt>
          <cx:pt idx="1228">0</cx:pt>
          <cx:pt idx="1229">0.052646371999999997</cx:pt>
          <cx:pt idx="1230">0.059472244</cx:pt>
          <cx:pt idx="1231">0.051577053999999997</cx:pt>
          <cx:pt idx="1232">0</cx:pt>
          <cx:pt idx="1233">0.048787700000000003</cx:pt>
          <cx:pt idx="1234">0.066794359999999997</cx:pt>
          <cx:pt idx="1235">0.068886269999999999</cx:pt>
          <cx:pt idx="1236">0</cx:pt>
          <cx:pt idx="1237">0.053975700000000001</cx:pt>
          <cx:pt idx="1238">0.052438266999999997</cx:pt>
          <cx:pt idx="1239">0.037793397999999999</cx:pt>
          <cx:pt idx="1240">0.0001813431</cx:pt>
          <cx:pt idx="1241">0.055643085000000002</cx:pt>
          <cx:pt idx="1242">0.047126880000000003</cx:pt>
          <cx:pt idx="1243">0.062610394999999999</cx:pt>
          <cx:pt idx="1244">0.0001813431</cx:pt>
          <cx:pt idx="1245">0.065779069999999995</cx:pt>
          <cx:pt idx="1246">0.052425724</cx:pt>
          <cx:pt idx="1247">0.054263119999999998</cx:pt>
          <cx:pt idx="1248">0</cx:pt>
          <cx:pt idx="1249">0.035893111999999998</cx:pt>
          <cx:pt idx="1250">0.074512599999999998</cx:pt>
          <cx:pt idx="1251">0.040899202000000003</cx:pt>
          <cx:pt idx="1252">0</cx:pt>
          <cx:pt idx="1253">0.055411519999999999</cx:pt>
          <cx:pt idx="1254">0.060625579999999998</cx:pt>
          <cx:pt idx="1255">0.06295531</cx:pt>
          <cx:pt idx="1256">0.00024041308000000001</cx:pt>
          <cx:pt idx="1257">0.17197560000000001</cx:pt>
          <cx:pt idx="1258">0.17168969000000001</cx:pt>
          <cx:pt idx="1259">0.17466898</cx:pt>
          <cx:pt idx="1260">0</cx:pt>
          <cx:pt idx="1261">0.21500865999999999</cx:pt>
          <cx:pt idx="1262">0.059057508000000002</cx:pt>
          <cx:pt idx="1263">0.059943903</cx:pt>
          <cx:pt idx="1264">0.00016999771</cx:pt>
          <cx:pt idx="1265">0.21238872</cx:pt>
          <cx:pt idx="1266">0.070666309999999996</cx:pt>
          <cx:pt idx="1267">0.06850908</cx:pt>
          <cx:pt idx="1268">0</cx:pt>
          <cx:pt idx="1269">0.20947361</cx:pt>
          <cx:pt idx="1270">0.21345194000000001</cx:pt>
          <cx:pt idx="1271">0.21263757</cx:pt>
          <cx:pt idx="1272">0</cx:pt>
          <cx:pt idx="1273">0.0037011119999999999</cx:pt>
          <cx:pt idx="1274">0.004350746</cx:pt>
          <cx:pt idx="1275">0.004618184</cx:pt>
          <cx:pt idx="1276">0</cx:pt>
          <cx:pt idx="1277">0.0070091854000000004</cx:pt>
          <cx:pt idx="1278">0.14826587999999999</cx:pt>
          <cx:pt idx="1279">0.13550556</cx:pt>
          <cx:pt idx="1280">0</cx:pt>
          <cx:pt idx="1281">0.011556093999999999</cx:pt>
          <cx:pt idx="1282">0.013833678</cx:pt>
          <cx:pt idx="1283">0.014530579</cx:pt>
          <cx:pt idx="1284">0</cx:pt>
          <cx:pt idx="1285">0.062406530000000002</cx:pt>
          <cx:pt idx="1286">0.21379785000000001</cx:pt>
          <cx:pt idx="1287">0.052414733999999998</cx:pt>
          <cx:pt idx="1288">0</cx:pt>
          <cx:pt idx="1289">0.21978553000000001</cx:pt>
          <cx:pt idx="1290">0.21311271000000001</cx:pt>
          <cx:pt idx="1291">0.057245570000000003</cx:pt>
          <cx:pt idx="1292">0</cx:pt>
          <cx:pt idx="1293">0.107289545</cx:pt>
          <cx:pt idx="1294">0.21241339000000001</cx:pt>
          <cx:pt idx="1295">0.113829166</cx:pt>
          <cx:pt idx="1296">0</cx:pt>
          <cx:pt idx="1297">0.088088706000000003</cx:pt>
          <cx:pt idx="1298">0.19895900999999999</cx:pt>
          <cx:pt idx="1299">0.17048799000000001</cx:pt>
          <cx:pt idx="1300">0.0001813431</cx:pt>
          <cx:pt idx="1301">0.18679272999999999</cx:pt>
          <cx:pt idx="1302">0.18047948</cx:pt>
          <cx:pt idx="1303">0.20280127000000001</cx:pt>
          <cx:pt idx="1304">0.00020587746000000001</cx:pt>
          <cx:pt idx="1305">0.30672895999999999</cx:pt>
          <cx:pt idx="1306">0.40636097999999998</cx:pt>
          <cx:pt idx="1307">0.30529390000000001</cx:pt>
          <cx:pt idx="1308">0</cx:pt>
          <cx:pt idx="1309">0.21896681000000001</cx:pt>
          <cx:pt idx="1310">0.10095744</cx:pt>
          <cx:pt idx="1311">0.21040212</cx:pt>
          <cx:pt idx="1312">0</cx:pt>
          <cx:pt idx="1313">0.17397387</cx:pt>
          <cx:pt idx="1314">0.15603174</cx:pt>
          <cx:pt idx="1315">0.15164421</cx:pt>
          <cx:pt idx="1316">0</cx:pt>
          <cx:pt idx="1317">0.36554688000000002</cx:pt>
          <cx:pt idx="1318">0.23812581999999999</cx:pt>
          <cx:pt idx="1319">0.18731047000000001</cx:pt>
          <cx:pt idx="1320">0</cx:pt>
          <cx:pt idx="1321">0.17041232000000001</cx:pt>
          <cx:pt idx="1322">0.29741469999999998</cx:pt>
          <cx:pt idx="1323">0.14438249</cx:pt>
          <cx:pt idx="1324">0</cx:pt>
          <cx:pt idx="1325">0.14265896</cx:pt>
          <cx:pt idx="1326">0.15297124000000001</cx:pt>
          <cx:pt idx="1327">0.15893139000000001</cx:pt>
          <cx:pt idx="1328">0</cx:pt>
          <cx:pt idx="1329">0.33054620000000001</cx:pt>
          <cx:pt idx="1330">0.26487075999999998</cx:pt>
          <cx:pt idx="1331">0.41779139999999998</cx:pt>
          <cx:pt idx="1332">0.00020587746000000001</cx:pt>
          <cx:pt idx="1333">0.015243275000000001</cx:pt>
          <cx:pt idx="1334">0.072741195999999994</cx:pt>
          <cx:pt idx="1335">0.29520464000000002</cx:pt>
          <cx:pt idx="1336">0</cx:pt>
          <cx:pt idx="1337">0.36734146000000001</cx:pt>
          <cx:pt idx="1338">0.41159898</cx:pt>
          <cx:pt idx="1339">0.37289470000000002</cx:pt>
          <cx:pt idx="1340">0</cx:pt>
          <cx:pt idx="1341">0.29021004</cx:pt>
          <cx:pt idx="1342">0.30225795999999999</cx:pt>
          <cx:pt idx="1343">0.27917122999999999</cx:pt>
          <cx:pt idx="1344">0</cx:pt>
          <cx:pt idx="1345">0.15443983999999999</cx:pt>
          <cx:pt idx="1346">0.33969359999999998</cx:pt>
          <cx:pt idx="1347">0.27495960000000003</cx:pt>
          <cx:pt idx="1348">0.00021061089000000001</cx:pt>
          <cx:pt idx="1349">0.21385075000000001</cx:pt>
          <cx:pt idx="1350">0.47485313000000001</cx:pt>
          <cx:pt idx="1351">0.46755447999999999</cx:pt>
          <cx:pt idx="1352">0</cx:pt>
          <cx:pt idx="1353">0.062975119999999996</cx:pt>
          <cx:pt idx="1354">0.25782860000000002</cx:pt>
          <cx:pt idx="1355">0.28872955</cx:pt>
          <cx:pt idx="1356">0</cx:pt>
          <cx:pt idx="1357">0.18392191999999999</cx:pt>
          <cx:pt idx="1358">0.44558694999999998</cx:pt>
          <cx:pt idx="1359">0.48221266000000002</cx:pt>
          <cx:pt idx="1360">0</cx:pt>
          <cx:pt idx="1361">0.21989602</cx:pt>
          <cx:pt idx="1362">0.23183867</cx:pt>
          <cx:pt idx="1363">0.38325735999999999</cx:pt>
          <cx:pt idx="1364">0.000208204</cx:pt>
          <cx:pt idx="1365">0.34339544</cx:pt>
          <cx:pt idx="1366">0.27149084000000001</cx:pt>
          <cx:pt idx="1367">0.25429940000000001</cx:pt>
          <cx:pt idx="1368">0</cx:pt>
          <cx:pt idx="1369">0.40547781999999999</cx:pt>
          <cx:pt idx="1370">0.31582278000000003</cx:pt>
          <cx:pt idx="1371">0.31842967999999999</cx:pt>
          <cx:pt idx="1372">0</cx:pt>
          <cx:pt idx="1373">0.23623316999999999</cx:pt>
          <cx:pt idx="1374">0.28408998000000002</cx:pt>
          <cx:pt idx="1375">0.26819715</cx:pt>
          <cx:pt idx="1376">0</cx:pt>
          <cx:pt idx="1377">0.19912751000000001</cx:pt>
          <cx:pt idx="1378">0.27314818000000002</cx:pt>
          <cx:pt idx="1379">0.38570324</cx:pt>
          <cx:pt idx="1380">0.00012402356</cx:pt>
          <cx:pt idx="1381">0.096435080000000006</cx:pt>
          <cx:pt idx="1382">0.121186376</cx:pt>
          <cx:pt idx="1383">0.12253948000000001</cx:pt>
          <cx:pt idx="1384">0</cx:pt>
          <cx:pt idx="1385">0.12427451</cx:pt>
          <cx:pt idx="1386">0.14838497</cx:pt>
          <cx:pt idx="1387">0.12693024999999999</cx:pt>
          <cx:pt idx="1388">0.00014398627999999999</cx:pt>
          <cx:pt idx="1389">0.15027740000000001</cx:pt>
          <cx:pt idx="1390">0.033695250000000003</cx:pt>
          <cx:pt idx="1391">0.045245614000000003</cx:pt>
          <cx:pt idx="1392">0</cx:pt>
          <cx:pt idx="1393">0.10786591500000001</cx:pt>
          <cx:pt idx="1394">0.048912123000000002</cx:pt>
          <cx:pt idx="1395">0.1660645</cx:pt>
          <cx:pt idx="1396">0</cx:pt>
          <cx:pt idx="1397">0.053279206000000003</cx:pt>
          <cx:pt idx="1398">0.16431132000000001</cx:pt>
          <cx:pt idx="1399">0.079614000000000004</cx:pt>
          <cx:pt idx="1400">0</cx:pt>
          <cx:pt idx="1401">0.049557852999999999</cx:pt>
          <cx:pt idx="1402">0.045045389999999998</cx:pt>
          <cx:pt idx="1403">0.010435778</cx:pt>
          <cx:pt idx="1404">0</cx:pt>
          <cx:pt idx="1405">0.024952040000000002</cx:pt>
          <cx:pt idx="1406">0.039426747999999998</cx:pt>
          <cx:pt idx="1407">0.038046177</cx:pt>
          <cx:pt idx="1408">0.00014398627999999999</cx:pt>
          <cx:pt idx="1409">0.10441458000000001</cx:pt>
          <cx:pt idx="1410">0.10869267000000001</cx:pt>
          <cx:pt idx="1411">0.11029696999999999</cx:pt>
          <cx:pt idx="1412">0.00014398627999999999</cx:pt>
          <cx:pt idx="1413">0.033611780000000001</cx:pt>
          <cx:pt idx="1414">0.10805236999999999</cx:pt>
          <cx:pt idx="1415">0.10746693</cx:pt>
          <cx:pt idx="1416">0.00024939157000000001</cx:pt>
          <cx:pt idx="1417">0.10947911</cx:pt>
          <cx:pt idx="1418">0.10709492</cx:pt>
          <cx:pt idx="1419">0.036395505000000002</cx:pt>
          <cx:pt idx="1420">0.00014398627999999999</cx:pt>
          <cx:pt idx="1421">0.010259465000000001</cx:pt>
          <cx:pt idx="1422">0.034268130000000001</cx:pt>
          <cx:pt idx="1423">0.044694233999999999</cx:pt>
          <cx:pt idx="1424">0</cx:pt>
          <cx:pt idx="1425">0.035291917999999999</cx:pt>
          <cx:pt idx="1426">0.044366705999999999</cx:pt>
          <cx:pt idx="1427">0.046421009999999999</cx:pt>
          <cx:pt idx="1428">0</cx:pt>
          <cx:pt idx="1429">0.032172155000000001</cx:pt>
          <cx:pt idx="1430">0.025376739999999998</cx:pt>
          <cx:pt idx="1431">0.03884162</cx:pt>
          <cx:pt idx="1432">0</cx:pt>
          <cx:pt idx="1433">0.17469256</cx:pt>
          <cx:pt idx="1434">0.18420528</cx:pt>
          <cx:pt idx="1435">0.099359699999999995</cx:pt>
          <cx:pt idx="1436">0</cx:pt>
          <cx:pt idx="1437">0.18877141</cx:pt>
          <cx:pt idx="1438">0.11496761</cx:pt>
          <cx:pt idx="1439">0.10306657</cx:pt>
          <cx:pt idx="1440">0.00016999771</cx:pt>
          <cx:pt idx="1441">0.1047939</cx:pt>
          <cx:pt idx="1442">0.089647640000000001</cx:pt>
          <cx:pt idx="1443">0.120692745</cx:pt>
          <cx:pt idx="1444">0</cx:pt>
          <cx:pt idx="1445">0.097118099999999999</cx:pt>
          <cx:pt idx="1446">0.16092247000000001</cx:pt>
          <cx:pt idx="1447">0.12041131400000001</cx:pt>
          <cx:pt idx="1448">0</cx:pt>
          <cx:pt idx="1449">0.11566904</cx:pt>
          <cx:pt idx="1450">0.12135956000000001</cx:pt>
          <cx:pt idx="1451">0.11823496999999999</cx:pt>
          <cx:pt idx="1452">0.00024041308000000001</cx:pt>
          <cx:pt idx="1453">0.0099430490000000007</cx:pt>
          <cx:pt idx="1454">0.12947443</cx:pt>
          <cx:pt idx="1455">0.13301112000000001</cx:pt>
          <cx:pt idx="1456">0</cx:pt>
          <cx:pt idx="1457">0.115890324</cx:pt>
          <cx:pt idx="1458">0.11848487000000001</cx:pt>
          <cx:pt idx="1459">0.16827713</cx:pt>
          <cx:pt idx="1460">0</cx:pt>
          <cx:pt idx="1461">0.12884727000000001</cx:pt>
          <cx:pt idx="1462">0.15790746999999999</cx:pt>
          <cx:pt idx="1463">0.16374883000000001</cx:pt>
          <cx:pt idx="1464">0</cx:pt>
          <cx:pt idx="1465">0.10162005</cx:pt>
          <cx:pt idx="1466">0.084492960000000006</cx:pt>
          <cx:pt idx="1467">0.07352583</cx:pt>
          <cx:pt idx="1468">0</cx:pt>
          <cx:pt idx="1469">0.095722619999999994</cx:pt>
          <cx:pt idx="1470">0.051548902000000001</cx:pt>
          <cx:pt idx="1471">0.096767350000000002</cx:pt>
          <cx:pt idx="1472">0</cx:pt>
          <cx:pt idx="1473">0.026548978000000001</cx:pt>
          <cx:pt idx="1474">0.068330556000000001</cx:pt>
          <cx:pt idx="1475">0.084597549999999994</cx:pt>
          <cx:pt idx="1476">0</cx:pt>
          <cx:pt idx="1477">0.092390070000000005</cx:pt>
          <cx:pt idx="1478">0.087359935</cx:pt>
          <cx:pt idx="1479">0.066527426000000001</cx:pt>
          <cx:pt idx="1480">0</cx:pt>
          <cx:pt idx="1481">0.20104183</cx:pt>
          <cx:pt idx="1482">0.053685683999999997</cx:pt>
          <cx:pt idx="1483">0.19892952</cx:pt>
          <cx:pt idx="1484">0</cx:pt>
          <cx:pt idx="1485">0.0060224105000000003</cx:pt>
          <cx:pt idx="1486">0.0050478694000000001</cx:pt>
          <cx:pt idx="1487">0.0070399759999999999</cx:pt>
          <cx:pt idx="1488">0</cx:pt>
          <cx:pt idx="1489">0.20170863</cx:pt>
          <cx:pt idx="1490">0.037879580000000003</cx:pt>
          <cx:pt idx="1491">0.027187446000000001</cx:pt>
          <cx:pt idx="1492">0</cx:pt>
          <cx:pt idx="1493">0.045264552999999999</cx:pt>
          <cx:pt idx="1494">0.0076056759999999996</cx:pt>
          <cx:pt idx="1495">0.19071203</cx:pt>
          <cx:pt idx="1496">0.00017263348999999999</cx:pt>
          <cx:pt idx="1497">0.14982817000000001</cx:pt>
          <cx:pt idx="1498">0.14616501000000001</cx:pt>
          <cx:pt idx="1499">0.072239436000000004</cx:pt>
          <cx:pt idx="1500">0.00024414061999999999</cx:pt>
          <cx:pt idx="1501">0.18278463</cx:pt>
          <cx:pt idx="1502">0.063594066000000005</cx:pt>
          <cx:pt idx="1503">0.19087714</cx:pt>
          <cx:pt idx="1504">0</cx:pt>
          <cx:pt idx="1505">0.106565915</cx:pt>
          <cx:pt idx="1506">0.091264196000000006</cx:pt>
          <cx:pt idx="1507">0.10226899</cx:pt>
          <cx:pt idx="1508">0</cx:pt>
          <cx:pt idx="1509">0.010481000000000001</cx:pt>
          <cx:pt idx="1510">0.18378162000000001</cx:pt>
          <cx:pt idx="1511">0.012674168</cx:pt>
          <cx:pt idx="1512">0</cx:pt>
          <cx:pt idx="1513">0.055880655000000001</cx:pt>
          <cx:pt idx="1514">0.052555907999999998</cx:pt>
          <cx:pt idx="1515">0.055597395000000001</cx:pt>
          <cx:pt idx="1516">0.00018793953999999999</cx:pt>
          <cx:pt idx="1517">0.059593729999999998</cx:pt>
          <cx:pt idx="1518">0.059433779999999999</cx:pt>
          <cx:pt idx="1519">0.049526617000000002</cx:pt>
          <cx:pt idx="1520">0</cx:pt>
          <cx:pt idx="1521">0.048450871999999999</cx:pt>
          <cx:pt idx="1522">0.049303602000000002</cx:pt>
          <cx:pt idx="1523">0.039709985000000003</cx:pt>
          <cx:pt idx="1524">0</cx:pt>
          <cx:pt idx="1525">0.070432709999999996</cx:pt>
          <cx:pt idx="1526">0.052977953000000001</cx:pt>
          <cx:pt idx="1527">0.0657055</cx:pt>
          <cx:pt idx="1528">0</cx:pt>
          <cx:pt idx="1529">0.044749740000000003</cx:pt>
          <cx:pt idx="1530">0.056899140000000001</cx:pt>
          <cx:pt idx="1531">0.054504085000000001</cx:pt>
          <cx:pt idx="1532">0</cx:pt>
          <cx:pt idx="1533">0.049192075000000002</cx:pt>
          <cx:pt idx="1534">0.058377239999999997</cx:pt>
          <cx:pt idx="1535">0.043007780000000002</cx:pt>
          <cx:pt idx="1536">0</cx:pt>
          <cx:pt idx="1537">0.030831823000000001</cx:pt>
          <cx:pt idx="1538">0.064368129999999996</cx:pt>
          <cx:pt idx="1539">0.069118075000000001</cx:pt>
          <cx:pt idx="1540">0.00018793953999999999</cx:pt>
          <cx:pt idx="1541">0.053970723999999998</cx:pt>
          <cx:pt idx="1542">0.063270345000000006</cx:pt>
          <cx:pt idx="1543">0.046147100000000003</cx:pt>
          <cx:pt idx="1544">0</cx:pt>
          <cx:pt idx="1545">0.35341286999999999</cx:pt>
          <cx:pt idx="1546">0.56849810000000001</cx:pt>
          <cx:pt idx="1547">0.63674206</cx:pt>
          <cx:pt idx="1548">0</cx:pt>
          <cx:pt idx="1549">0.44825946999999999</cx:pt>
          <cx:pt idx="1550">0.64753090000000002</cx:pt>
          <cx:pt idx="1551">0.60016449999999999</cx:pt>
          <cx:pt idx="1552">0</cx:pt>
          <cx:pt idx="1553">0.14042255000000001</cx:pt>
          <cx:pt idx="1554">0.61547130000000005</cx:pt>
          <cx:pt idx="1555">0.60412779999999999</cx:pt>
          <cx:pt idx="1556">0</cx:pt>
          <cx:pt idx="1557">0.15440361</cx:pt>
          <cx:pt idx="1558">0.62719009999999997</cx:pt>
          <cx:pt idx="1559">0.58150804</cx:pt>
          <cx:pt idx="1560">0</cx:pt>
          <cx:pt idx="1561">0.16563801</cx:pt>
          <cx:pt idx="1562">0.59902674</cx:pt>
          <cx:pt idx="1563">0.63600354999999997</cx:pt>
          <cx:pt idx="1564">0</cx:pt>
          <cx:pt idx="1565">0.38871415999999998</cx:pt>
          <cx:pt idx="1566">0.62581299999999995</cx:pt>
          <cx:pt idx="1567">0.60373306000000004</cx:pt>
          <cx:pt idx="1568">0</cx:pt>
          <cx:pt idx="1569">0.12825308999999999</cx:pt>
          <cx:pt idx="1570">0.56604109999999996</cx:pt>
          <cx:pt idx="1571">0.56250820000000001</cx:pt>
          <cx:pt idx="1572">0</cx:pt>
          <cx:pt idx="1573">0.20258765000000001</cx:pt>
          <cx:pt idx="1574">0.60500169999999998</cx:pt>
          <cx:pt idx="1575">0.61568040000000002</cx:pt>
          <cx:pt idx="1576">0.00022257926</cx:pt>
          <cx:pt idx="1577">0.37561149999999999</cx:pt>
          <cx:pt idx="1578">0.27781182999999998</cx:pt>
          <cx:pt idx="1579">0.47103076999999999</cx:pt>
          <cx:pt idx="1580">0.00022257926</cx:pt>
          <cx:pt idx="1581">0.38049975000000003</cx:pt>
          <cx:pt idx="1582">0.48360276000000002</cx:pt>
          <cx:pt idx="1583">0.37235644000000001</cx:pt>
          <cx:pt idx="1584">0</cx:pt>
          <cx:pt idx="1585">0.35046092000000001</cx:pt>
          <cx:pt idx="1586">0.41386306</cx:pt>
          <cx:pt idx="1587">0.35479587000000001</cx:pt>
          <cx:pt idx="1588">0</cx:pt>
          <cx:pt idx="1589">0.42075223</cx:pt>
          <cx:pt idx="1590">0.45996502</cx:pt>
          <cx:pt idx="1591">0.45821893000000002</cx:pt>
          <cx:pt idx="1592">0</cx:pt>
          <cx:pt idx="1593">0.26781050000000001</cx:pt>
          <cx:pt idx="1594">0.34219255999999998</cx:pt>
          <cx:pt idx="1595">0.26511190000000001</cx:pt>
          <cx:pt idx="1596">0</cx:pt>
          <cx:pt idx="1597">0.21497918999999999</cx:pt>
          <cx:pt idx="1598">0.20396433999999999</cx:pt>
          <cx:pt idx="1599">0.49215104999999998</cx:pt>
          <cx:pt idx="1600">0</cx:pt>
          <cx:pt idx="1601">0.3681777</cx:pt>
          <cx:pt idx="1602">0.39471033</cx:pt>
          <cx:pt idx="1603">0.34286273</cx:pt>
          <cx:pt idx="1604">0.00022257926</cx:pt>
          <cx:pt idx="1605">0.47404714999999997</cx:pt>
          <cx:pt idx="1606">0.41773197000000001</cx:pt>
          <cx:pt idx="1607">0.47570178000000002</cx:pt>
          <cx:pt idx="1608">0</cx:pt>
          <cx:pt idx="1609">0.39439980000000002</cx:pt>
          <cx:pt idx="1610">0.36727243999999998</cx:pt>
          <cx:pt idx="1611">0.33882542999999998</cx:pt>
          <cx:pt idx="1612">0.00028489257000000002</cx:pt>
          <cx:pt idx="1613">0.31810662000000001</cx:pt>
          <cx:pt idx="1614">0.29436454000000001</cx:pt>
          <cx:pt idx="1615">0.35751825999999998</cx:pt>
          <cx:pt idx="1616">0</cx:pt>
          <cx:pt idx="1617">0.34003352999999997</cx:pt>
          <cx:pt idx="1618">0.35407110000000003</cx:pt>
          <cx:pt idx="1619">0.37151212</cx:pt>
          <cx:pt idx="1620">0</cx:pt>
          <cx:pt idx="1621">0.25498194000000002</cx:pt>
          <cx:pt idx="1622">0.25332373000000002</cx:pt>
          <cx:pt idx="1623">0.23247398</cx:pt>
          <cx:pt idx="1624">0</cx:pt>
          <cx:pt idx="1625">0.037671886000000002</cx:pt>
          <cx:pt idx="1626">0.033009622000000002</cx:pt>
          <cx:pt idx="1627">0.024640593999999998</cx:pt>
          <cx:pt idx="1628">0</cx:pt>
          <cx:pt idx="1629">0.042667099999999999</cx:pt>
          <cx:pt idx="1630">0.075867519999999994</cx:pt>
          <cx:pt idx="1631">0.074642689999999998</cx:pt>
          <cx:pt idx="1632">0</cx:pt>
          <cx:pt idx="1633">0.036158049999999997</cx:pt>
          <cx:pt idx="1634">0.051033948000000003</cx:pt>
          <cx:pt idx="1635">0.033479830000000002</cx:pt>
          <cx:pt idx="1636">0</cx:pt>
          <cx:pt idx="1637">0.012047617</cx:pt>
          <cx:pt idx="1638">0.033200939999999998</cx:pt>
          <cx:pt idx="1639">0.047809949999999997</cx:pt>
          <cx:pt idx="1640">0</cx:pt>
          <cx:pt idx="1641">0.024963251999999998</cx:pt>
          <cx:pt idx="1642">0.040751424000000001</cx:pt>
          <cx:pt idx="1643">0.049539649999999998</cx:pt>
          <cx:pt idx="1644">0</cx:pt>
          <cx:pt idx="1645">0.035354719999999999</cx:pt>
          <cx:pt idx="1646">0.035438770000000001</cx:pt>
          <cx:pt idx="1647">0.021380873000000002</cx:pt>
          <cx:pt idx="1648">0</cx:pt>
          <cx:pt idx="1649">0.063897960000000004</cx:pt>
          <cx:pt idx="1650">0.025485165000000001</cx:pt>
          <cx:pt idx="1651">0.035042845000000003</cx:pt>
          <cx:pt idx="1652">0</cx:pt>
          <cx:pt idx="1653">0.044225359999999998</cx:pt>
          <cx:pt idx="1654">0.044355955000000002</cx:pt>
          <cx:pt idx="1655">0.034982739999999998</cx:pt>
          <cx:pt idx="1656">0.00013049865</cx:pt>
          <cx:pt idx="1657">0.00041267300000000001</cx:pt>
          <cx:pt idx="1658">0.059667863000000002</cx:pt>
          <cx:pt idx="1659">0.059638884000000003</cx:pt>
          <cx:pt idx="1660">0</cx:pt>
          <cx:pt idx="1661">0.0042806739999999999</cx:pt>
          <cx:pt idx="1662">0.004835499</cx:pt>
          <cx:pt idx="1663">0.010904252999999999</cx:pt>
          <cx:pt idx="1664">0</cx:pt>
          <cx:pt idx="1665">0.060219012000000002</cx:pt>
          <cx:pt idx="1666">0.071337305000000004</cx:pt>
          <cx:pt idx="1667">0.029899572999999999</cx:pt>
          <cx:pt idx="1668">0</cx:pt>
          <cx:pt idx="1669">0.02572777</cx:pt>
          <cx:pt idx="1670">0.030995558999999999</cx:pt>
          <cx:pt idx="1671">0.065720039999999993</cx:pt>
          <cx:pt idx="1672">0.00013049865</cx:pt>
          <cx:pt idx="1673">0.024549708</cx:pt>
          <cx:pt idx="1674">0.018144475</cx:pt>
          <cx:pt idx="1675">0.026091245999999998</cx:pt>
          <cx:pt idx="1676">0</cx:pt>
          <cx:pt idx="1677">0.05919779</cx:pt>
          <cx:pt idx="1678">0.042909852999999998</cx:pt>
          <cx:pt idx="1679">0.0051311035999999999</cx:pt>
          <cx:pt idx="1680">0.00018455296</cx:pt>
          <cx:pt idx="1681">0.072414055000000005</cx:pt>
          <cx:pt idx="1682">0.042081922000000001</cx:pt>
          <cx:pt idx="1683">0.042038395999999999</cx:pt>
          <cx:pt idx="1684">0.0002260303</cx:pt>
          <cx:pt idx="1685">0.059554875</cx:pt>
          <cx:pt idx="1686">0.0015875845999999999</cx:pt>
          <cx:pt idx="1687">0.0019876961999999998</cx:pt>
          <cx:pt idx="1688">0</cx:pt>
          <cx:pt idx="1689">0.087270169999999994</cx:pt>
          <cx:pt idx="1690">0.081376260000000006</cx:pt>
          <cx:pt idx="1691">0.03593404</cx:pt>
          <cx:pt idx="1692">0</cx:pt>
          <cx:pt idx="1693">0.079730384000000001</cx:pt>
          <cx:pt idx="1694">0.079731635999999995</cx:pt>
          <cx:pt idx="1695">0.00028190929999999999</cx:pt>
          <cx:pt idx="1696">0</cx:pt>
          <cx:pt idx="1697">0.00089147553000000002</cx:pt>
          <cx:pt idx="1698">0.063486109999999998</cx:pt>
          <cx:pt idx="1699">0.086241449999999997</cx:pt>
          <cx:pt idx="1700">0</cx:pt>
          <cx:pt idx="1701">0.10184254500000001</cx:pt>
          <cx:pt idx="1702">0.0543948</cx:pt>
          <cx:pt idx="1703">0.093421680000000007</cx:pt>
          <cx:pt idx="1704">0</cx:pt>
          <cx:pt idx="1705">0.44546267000000001</cx:pt>
          <cx:pt idx="1706">0.36282930000000002</cx:pt>
          <cx:pt idx="1707">0.39479429999999999</cx:pt>
          <cx:pt idx="1708">0</cx:pt>
          <cx:pt idx="1709">0.44077100000000002</cx:pt>
          <cx:pt idx="1710">0.42990701999999997</cx:pt>
          <cx:pt idx="1711">0.24124733000000001</cx:pt>
          <cx:pt idx="1712">0</cx:pt>
          <cx:pt idx="1713">0.45730868000000002</cx:pt>
          <cx:pt idx="1714">0.22861946999999999</cx:pt>
          <cx:pt idx="1715">0.24308189999999999</cx:pt>
          <cx:pt idx="1716">0</cx:pt>
          <cx:pt idx="1717">0.30521774000000002</cx:pt>
          <cx:pt idx="1718">0.35806107999999998</cx:pt>
          <cx:pt idx="1719">0.3145926</cx:pt>
          <cx:pt idx="1720">0</cx:pt>
          <cx:pt idx="1721">0.43621662</cx:pt>
          <cx:pt idx="1722">0.29744458000000001</cx:pt>
          <cx:pt idx="1723">0.13363280999999999</cx:pt>
          <cx:pt idx="1724">0</cx:pt>
          <cx:pt idx="1725">0.17788714</cx:pt>
          <cx:pt idx="1726">0.44607743999999999</cx:pt>
          <cx:pt idx="1727">0.42580499999999999</cx:pt>
          <cx:pt idx="1728">0</cx:pt>
          <cx:pt idx="1729">0.42047267999999999</cx:pt>
          <cx:pt idx="1730">0.090930893999999998</cx:pt>
          <cx:pt idx="1731">0.45105127</cx:pt>
          <cx:pt idx="1732">0.00026578666000000003</cx:pt>
          <cx:pt idx="1733">0.1197722</cx:pt>
          <cx:pt idx="1734">0.11612428</cx:pt>
          <cx:pt idx="1735">0.44364956</cx:pt>
          <cx:pt idx="1736">0</cx:pt>
          <cx:pt idx="1737">0.51286109999999996</cx:pt>
          <cx:pt idx="1738">0.4431233</cx:pt>
          <cx:pt idx="1739">0.18339053</cx:pt>
          <cx:pt idx="1740">0</cx:pt>
          <cx:pt idx="1741">0.059511966999999999</cx:pt>
          <cx:pt idx="1742">0.62976860000000001</cx:pt>
          <cx:pt idx="1743">0.31138754000000002</cx:pt>
          <cx:pt idx="1744">0</cx:pt>
          <cx:pt idx="1745">0.53939479999999995</cx:pt>
          <cx:pt idx="1746">0.44136967999999999</cx:pt>
          <cx:pt idx="1747">0.52642619999999996</cx:pt>
          <cx:pt idx="1748">0</cx:pt>
          <cx:pt idx="1749">0.36804569999999998</cx:pt>
          <cx:pt idx="1750">0.29433461999999999</cx:pt>
          <cx:pt idx="1751">0.30512590000000001</cx:pt>
          <cx:pt idx="1752">0</cx:pt>
          <cx:pt idx="1753">0.37399805000000003</cx:pt>
          <cx:pt idx="1754">0.41879993999999998</cx:pt>
          <cx:pt idx="1755">0.37603796</cx:pt>
          <cx:pt idx="1756">0</cx:pt>
          <cx:pt idx="1757">0.38333817999999997</cx:pt>
          <cx:pt idx="1758">0.42549142000000001</cx:pt>
          <cx:pt idx="1759">0.48703461999999997</cx:pt>
          <cx:pt idx="1760">0</cx:pt>
          <cx:pt idx="1761">0.45376006000000002</cx:pt>
          <cx:pt idx="1762">0.450872</cx:pt>
          <cx:pt idx="1763">0.30082005000000001</cx:pt>
          <cx:pt idx="1764">0.00026578666000000003</cx:pt>
          <cx:pt idx="1765">0.41414647999999998</cx:pt>
          <cx:pt idx="1766">0.36997634000000001</cx:pt>
          <cx:pt idx="1767">0.38517493000000003</cx:pt>
          <cx:pt idx="1768">0</cx:pt>
          <cx:pt idx="1769">0.40307443999999998</cx:pt>
          <cx:pt idx="1770">0.40176803</cx:pt>
          <cx:pt idx="1771">0.050967295000000003</cx:pt>
          <cx:pt idx="1772">0.00018970426999999999</cx:pt>
          <cx:pt idx="1773">0.064154829999999996</cx:pt>
          <cx:pt idx="1774">0.04900873</cx:pt>
          <cx:pt idx="1775">0.056284014</cx:pt>
          <cx:pt idx="1776">0</cx:pt>
          <cx:pt idx="1777">0.051654283000000002</cx:pt>
          <cx:pt idx="1778">0.39011615999999999</cx:pt>
          <cx:pt idx="1779">0.052474752</cx:pt>
          <cx:pt idx="1780">0</cx:pt>
          <cx:pt idx="1781">0.19748370000000001</cx:pt>
          <cx:pt idx="1782">0.06009225</cx:pt>
          <cx:pt idx="1783">0.049347185000000002</cx:pt>
          <cx:pt idx="1784">0</cx:pt>
          <cx:pt idx="1785">0.040335250000000003</cx:pt>
          <cx:pt idx="1786">0.044255203999999999</cx:pt>
          <cx:pt idx="1787">0.12425905</cx:pt>
          <cx:pt idx="1788">0</cx:pt>
          <cx:pt idx="1789">0.051262993</cx:pt>
          <cx:pt idx="1790">0.051660552999999998</cx:pt>
          <cx:pt idx="1791">0.045689202999999998</cx:pt>
          <cx:pt idx="1792">0</cx:pt>
          <cx:pt idx="1793">0.047008395000000001</cx:pt>
          <cx:pt idx="1794">0.044495659999999999</cx:pt>
          <cx:pt idx="1795">0.049453903</cx:pt>
          <cx:pt idx="1796">0</cx:pt>
          <cx:pt idx="1797">0.057281893</cx:pt>
          <cx:pt idx="1798">0.042685569999999999</cx:pt>
          <cx:pt idx="1799">0.056487292000000001</cx:pt>
          <cx:pt idx="1800">0</cx:pt>
          <cx:pt idx="1801">0.13749265999999999</cx:pt>
          <cx:pt idx="1802">0.45518237</cx:pt>
          <cx:pt idx="1803">0.22719325000000001</cx:pt>
          <cx:pt idx="1804">0</cx:pt>
          <cx:pt idx="1805">0.27302497999999997</cx:pt>
          <cx:pt idx="1806">0.005486304</cx:pt>
          <cx:pt idx="1807">0.42760480000000001</cx:pt>
          <cx:pt idx="1808">0</cx:pt>
          <cx:pt idx="1809">0.35570259999999998</cx:pt>
          <cx:pt idx="1810">0.29597390000000001</cx:pt>
          <cx:pt idx="1811">0.33255982000000001</cx:pt>
          <cx:pt idx="1812">0.00022859599999999999</cx:pt>
          <cx:pt idx="1813">0.32654886999999999</cx:pt>
          <cx:pt idx="1814">0.21470091999999999</cx:pt>
          <cx:pt idx="1815">0.30281334999999998</cx:pt>
          <cx:pt idx="1816">0</cx:pt>
          <cx:pt idx="1817">0.42606553000000003</cx:pt>
          <cx:pt idx="1818">0.23183654000000001</cx:pt>
          <cx:pt idx="1819">0.2723679</cx:pt>
          <cx:pt idx="1820">0</cx:pt>
          <cx:pt idx="1821">0.42233369999999998</cx:pt>
          <cx:pt idx="1822">0.39500737000000002</cx:pt>
          <cx:pt idx="1823">0.39045432000000002</cx:pt>
          <cx:pt idx="1824">0.00018970426999999999</cx:pt>
          <cx:pt idx="1825">0.36093628</cx:pt>
          <cx:pt idx="1826">0.093011789999999997</cx:pt>
          <cx:pt idx="1827">0.40852421999999999</cx:pt>
          <cx:pt idx="1828">0.00018970426999999999</cx:pt>
          <cx:pt idx="1829">0.42472537999999999</cx:pt>
          <cx:pt idx="1830">0.24002074000000001</cx:pt>
          <cx:pt idx="1831">0.42512719999999998</cx:pt>
          <cx:pt idx="1832">0</cx:pt>
          <cx:pt idx="1833">0.014192111</cx:pt>
          <cx:pt idx="1834">0.45196312999999999</cx:pt>
          <cx:pt idx="1835">0.44381878000000002</cx:pt>
          <cx:pt idx="1836">0</cx:pt>
          <cx:pt idx="1837">0.10703383399999999</cx:pt>
          <cx:pt idx="1838">0.45039364999999998</cx:pt>
          <cx:pt idx="1839">0.44065776000000001</cx:pt>
          <cx:pt idx="1840">0</cx:pt>
          <cx:pt idx="1841">0.10371719</cx:pt>
          <cx:pt idx="1842">0.45723570000000002</cx:pt>
          <cx:pt idx="1843">0.452876</cx:pt>
          <cx:pt idx="1844">0</cx:pt>
          <cx:pt idx="1845">0.10488245</cx:pt>
          <cx:pt idx="1846">0.44034489999999998</cx:pt>
          <cx:pt idx="1847">0.43709063999999997</cx:pt>
          <cx:pt idx="1848">0</cx:pt>
          <cx:pt idx="1849">0.03907861</cx:pt>
          <cx:pt idx="1850">0.45056370000000001</cx:pt>
          <cx:pt idx="1851">0.44744994999999999</cx:pt>
          <cx:pt idx="1852">0</cx:pt>
          <cx:pt idx="1853">0.052502020000000003</cx:pt>
          <cx:pt idx="1854">0.45371099999999998</cx:pt>
          <cx:pt idx="1855">0.45177433</cx:pt>
          <cx:pt idx="1856">0</cx:pt>
          <cx:pt idx="1857">0.051061425000000001</cx:pt>
          <cx:pt idx="1858">0.44977713000000002</cx:pt>
          <cx:pt idx="1859">0.44953224000000003</cx:pt>
          <cx:pt idx="1860">0</cx:pt>
          <cx:pt idx="1861">0.44672126000000001</cx:pt>
          <cx:pt idx="1862">0.099263534</cx:pt>
          <cx:pt idx="1863">0.44160264999999999</cx:pt>
          <cx:pt idx="1864">0</cx:pt>
          <cx:pt idx="1865">0.45196312999999999</cx:pt>
          <cx:pt idx="1866">0.014192111</cx:pt>
          <cx:pt idx="1867">0.44381878000000002</cx:pt>
          <cx:pt idx="1868">0</cx:pt>
          <cx:pt idx="1869">0.45039364999999998</cx:pt>
          <cx:pt idx="1870">0.10703383399999999</cx:pt>
          <cx:pt idx="1871">0.44065776000000001</cx:pt>
          <cx:pt idx="1872">0</cx:pt>
          <cx:pt idx="1873">0.45723570000000002</cx:pt>
          <cx:pt idx="1874">0.10371719</cx:pt>
          <cx:pt idx="1875">0.452876</cx:pt>
          <cx:pt idx="1876">0</cx:pt>
          <cx:pt idx="1877">0.059479949999999997</cx:pt>
          <cx:pt idx="1878">0.11145123999999999</cx:pt>
          <cx:pt idx="1879">0.1012304</cx:pt>
          <cx:pt idx="1880">0</cx:pt>
          <cx:pt idx="1881">0.10220789</cx:pt>
          <cx:pt idx="1882">0.1020326</cx:pt>
          <cx:pt idx="1883">0.102089785</cx:pt>
          <cx:pt idx="1884">0</cx:pt>
          <cx:pt idx="1885">0.060901806000000003</cx:pt>
          <cx:pt idx="1886">0.04902227</cx:pt>
          <cx:pt idx="1887">0.10219688</cx:pt>
          <cx:pt idx="1888">0</cx:pt>
          <cx:pt idx="1889">0.043040156000000003</cx:pt>
          <cx:pt idx="1890">0.053293834999999998</cx:pt>
          <cx:pt idx="1891">0.034780434999999998</cx:pt>
          <cx:pt idx="1892">0</cx:pt>
          <cx:pt idx="1893">0.052065710000000001</cx:pt>
          <cx:pt idx="1894">0.11059155</cx:pt>
          <cx:pt idx="1895">0.1088179</cx:pt>
          <cx:pt idx="1896">0</cx:pt>
          <cx:pt idx="1897">0.053465348000000003</cx:pt>
          <cx:pt idx="1898">0.055505533000000003</cx:pt>
          <cx:pt idx="1899">0.048789437999999997</cx:pt>
          <cx:pt idx="1900">0</cx:pt>
          <cx:pt idx="1901">0.032511110000000003</cx:pt>
          <cx:pt idx="1902">0.024761101000000001</cx:pt>
          <cx:pt idx="1903">0.023442853</cx:pt>
          <cx:pt idx="1904">0</cx:pt>
          <cx:pt idx="1905">0.024347153</cx:pt>
          <cx:pt idx="1906">0.024778326999999999</cx:pt>
          <cx:pt idx="1907">0.024577986</cx:pt>
          <cx:pt idx="1908">0</cx:pt>
          <cx:pt idx="1909">0.023753396999999999</cx:pt>
          <cx:pt idx="1910">0.029902257000000002</cx:pt>
          <cx:pt idx="1911">0.032685871999999998</cx:pt>
          <cx:pt idx="1912">0.0002240388</cx:pt>
          <cx:pt idx="1913">0.028480258000000001</cx:pt>
          <cx:pt idx="1914">0.027296899999999999</cx:pt>
          <cx:pt idx="1915">0.025457750000000001</cx:pt>
          <cx:pt idx="1916">0</cx:pt>
          <cx:pt idx="1917">0.022663382999999999</cx:pt>
          <cx:pt idx="1918">0.031165559999999998</cx:pt>
          <cx:pt idx="1919">0.02627852</cx:pt>
          <cx:pt idx="1920">0.0002240388</cx:pt>
          <cx:pt idx="1921">0.026300476999999999</cx:pt>
          <cx:pt idx="1922">0.024236608</cx:pt>
          <cx:pt idx="1923">0.028680466000000002</cx:pt>
          <cx:pt idx="1924">0</cx:pt>
          <cx:pt idx="1925">0.26380998</cx:pt>
          <cx:pt idx="1926">0.50176494999999999</cx:pt>
          <cx:pt idx="1927">0.50060874</cx:pt>
          <cx:pt idx="1928">0</cx:pt>
          <cx:pt idx="1929">0.41182983000000001</cx:pt>
          <cx:pt idx="1930">0.55836629999999998</cx:pt>
          <cx:pt idx="1931">0.24899942999999999</cx:pt>
          <cx:pt idx="1932">0</cx:pt>
          <cx:pt idx="1933">0.18450691</cx:pt>
          <cx:pt idx="1934">0.59083529999999995</cx:pt>
          <cx:pt idx="1935">0.58834900000000001</cx:pt>
          <cx:pt idx="1936">0</cx:pt>
          <cx:pt idx="1937">0.14909016999999999</cx:pt>
          <cx:pt idx="1938">0.36088350000000002</cx:pt>
          <cx:pt idx="1939">0.33490753000000001</cx:pt>
          <cx:pt idx="1940">0</cx:pt>
          <cx:pt idx="1941">0.21689853000000001</cx:pt>
          <cx:pt idx="1942">0.02120501</cx:pt>
          <cx:pt idx="1943">0.48760596</cx:pt>
          <cx:pt idx="1944">0</cx:pt>
          <cx:pt idx="1945">0.18591289999999999</cx:pt>
          <cx:pt idx="1946">0.50913006000000005</cx:pt>
          <cx:pt idx="1947">0.51292959999999999</cx:pt>
          <cx:pt idx="1948">0</cx:pt>
          <cx:pt idx="1949">0.058713555000000001</cx:pt>
          <cx:pt idx="1950">0.35399170000000002</cx:pt>
          <cx:pt idx="1951">0.30947706000000003</cx:pt>
          <cx:pt idx="1952">0</cx:pt>
          <cx:pt idx="1953">0.33868626000000002</cx:pt>
          <cx:pt idx="1954">0.27370992</cx:pt>
          <cx:pt idx="1955">0.2196989</cx:pt>
          <cx:pt idx="1956">0</cx:pt>
          <cx:pt idx="1957">0.36796033</cx:pt>
          <cx:pt idx="1958">0.39104276999999998</cx:pt>
          <cx:pt idx="1959">0.54326649999999999</cx:pt>
          <cx:pt idx="1960">0</cx:pt>
          <cx:pt idx="1961">0.046574056000000003</cx:pt>
          <cx:pt idx="1962">0.042578164000000002</cx:pt>
          <cx:pt idx="1963">0.45959260000000002</cx:pt>
          <cx:pt idx="1964">0</cx:pt>
          <cx:pt idx="1965">0.47059204999999998</cx:pt>
          <cx:pt idx="1966">0.43900862000000002</cx:pt>
          <cx:pt idx="1967">0.40463581999999998</cx:pt>
          <cx:pt idx="1968">0</cx:pt>
          <cx:pt idx="1969">0.17830114</cx:pt>
          <cx:pt idx="1970">0.2178523</cx:pt>
          <cx:pt idx="1971">0.32275373000000002</cx:pt>
          <cx:pt idx="1972">0</cx:pt>
          <cx:pt idx="1973">0.15670500000000001</cx:pt>
          <cx:pt idx="1974">0.18121997000000001</cx:pt>
          <cx:pt idx="1975">0.28134808</cx:pt>
          <cx:pt idx="1976">0</cx:pt>
          <cx:pt idx="1977">0.3973853</cx:pt>
          <cx:pt idx="1978">0.34938708000000002</cx:pt>
          <cx:pt idx="1979">0.37496433000000001</cx:pt>
          <cx:pt idx="1980">0</cx:pt>
          <cx:pt idx="1981">0.40062399999999998</cx:pt>
          <cx:pt idx="1982">0.44666955000000003</cx:pt>
          <cx:pt idx="1983">0.37321404000000002</cx:pt>
          <cx:pt idx="1984">0</cx:pt>
          <cx:pt idx="1985">0.40465699999999999</cx:pt>
          <cx:pt idx="1986">0.3821426</cx:pt>
          <cx:pt idx="1987">0.45749190000000001</cx:pt>
          <cx:pt idx="1988">0</cx:pt>
          <cx:pt idx="1989">0.2799759</cx:pt>
          <cx:pt idx="1990">0.40297147999999999</cx:pt>
          <cx:pt idx="1991">0.44403645000000003</cx:pt>
          <cx:pt idx="1992">0</cx:pt>
          <cx:pt idx="1993">0.10447532</cx:pt>
          <cx:pt idx="1994">0.028471079999999999</cx:pt>
          <cx:pt idx="1995">0.10447532</cx:pt>
          <cx:pt idx="1996">0</cx:pt>
          <cx:pt idx="1997">0.106040396</cx:pt>
          <cx:pt idx="1998">0.054661903999999997</cx:pt>
          <cx:pt idx="1999">0.111717865</cx:pt>
          <cx:pt idx="2000">0</cx:pt>
          <cx:pt idx="2001">0.031921144999999998</cx:pt>
          <cx:pt idx="2002">0.10722087</cx:pt>
          <cx:pt idx="2003">0.017394353000000001</cx:pt>
          <cx:pt idx="2004">0</cx:pt>
          <cx:pt idx="2005">0.038802366999999997</cx:pt>
          <cx:pt idx="2006">0.10118098</cx:pt>
          <cx:pt idx="2007">0.10330592</cx:pt>
          <cx:pt idx="2008">0</cx:pt>
          <cx:pt idx="2009">0.019646611000000001</cx:pt>
          <cx:pt idx="2010">0.10481568400000001</cx:pt>
          <cx:pt idx="2011">0.11181830600000001</cx:pt>
          <cx:pt idx="2012">0</cx:pt>
          <cx:pt idx="2013">0.10816083</cx:pt>
          <cx:pt idx="2014">0.018735930000000001</cx:pt>
          <cx:pt idx="2015">0.03081542</cx:pt>
          <cx:pt idx="2016">0.00014398627999999999</cx:pt>
          <cx:pt idx="2017">0.035434964999999999</cx:pt>
          <cx:pt idx="2018">0.046350612999999999</cx:pt>
          <cx:pt idx="2019">0.015000856</cx:pt>
          <cx:pt idx="2020">0</cx:pt>
          <cx:pt idx="2021">0.11099382000000001</cx:pt>
          <cx:pt idx="2022">0.10277131</cx:pt>
          <cx:pt idx="2023">0.11211799</cx:pt>
          <cx:pt idx="2024">0</cx:pt>
          <cx:pt idx="2025">0.036183963999999999</cx:pt>
          <cx:pt idx="2026">0.12380397999999999</cx:pt>
          <cx:pt idx="2027">0.12711532</cx:pt>
          <cx:pt idx="2028">0</cx:pt>
          <cx:pt idx="2029">0.16562645000000001</cx:pt>
          <cx:pt idx="2030">0.13357125</cx:pt>
          <cx:pt idx="2031">0.16728741999999999</cx:pt>
          <cx:pt idx="2032">0</cx:pt>
          <cx:pt idx="2033">0.18625373000000001</cx:pt>
          <cx:pt idx="2034">0.10674665</cx:pt>
          <cx:pt idx="2035">0.10952431999999999</cx:pt>
          <cx:pt idx="2036">0</cx:pt>
          <cx:pt idx="2037">0.096853949999999994</cx:pt>
          <cx:pt idx="2038">0.11163026</cx:pt>
          <cx:pt idx="2039">0.17082427</cx:pt>
          <cx:pt idx="2040">0</cx:pt>
          <cx:pt idx="2041">0.16773415999999999</cx:pt>
          <cx:pt idx="2042">0.16591689000000001</cx:pt>
          <cx:pt idx="2043">0.12017143</cx:pt>
          <cx:pt idx="2044">0.00016999771</cx:pt>
          <cx:pt idx="2045">0.18407172999999999</cx:pt>
          <cx:pt idx="2046">0.14808644000000001</cx:pt>
          <cx:pt idx="2047">0.14797273</cx:pt>
          <cx:pt idx="2048">0.00016999771</cx:pt>
          <cx:pt idx="2049">0.10645427</cx:pt>
          <cx:pt idx="2050">0.14122881000000001</cx:pt>
          <cx:pt idx="2051">0.093732430000000005</cx:pt>
          <cx:pt idx="2052">0</cx:pt>
          <cx:pt idx="2053">0.090402510000000005</cx:pt>
          <cx:pt idx="2054">0.084612419999999994</cx:pt>
          <cx:pt idx="2055">0.017753167</cx:pt>
          <cx:pt idx="2056">0.00020362700000000001</cx:pt>
          <cx:pt idx="2057">0.076817189999999994</cx:pt>
          <cx:pt idx="2058">0.067591090000000006</cx:pt>
          <cx:pt idx="2059">0.11108623400000001</cx:pt>
          <cx:pt idx="2060">0</cx:pt>
          <cx:pt idx="2061">0.10626676</cx:pt>
          <cx:pt idx="2062">0.100416265</cx:pt>
          <cx:pt idx="2063">0.10057594</cx:pt>
          <cx:pt idx="2064">0.00014398627999999999</cx:pt>
          <cx:pt idx="2065">0.082292913999999995</cx:pt>
          <cx:pt idx="2066">0.060857672000000002</cx:pt>
          <cx:pt idx="2067">0.056907016999999997</cx:pt>
          <cx:pt idx="2068">0</cx:pt>
          <cx:pt idx="2069">0.072137705999999996</cx:pt>
          <cx:pt idx="2070">0.11616480999999999</cx:pt>
          <cx:pt idx="2071">0.080947190000000002</cx:pt>
          <cx:pt idx="2072">0</cx:pt>
          <cx:pt idx="2073">0.15253439999999999</cx:pt>
          <cx:pt idx="2074">0.087174989999999994</cx:pt>
          <cx:pt idx="2075">0.15253439999999999</cx:pt>
          <cx:pt idx="2076">0</cx:pt>
          <cx:pt idx="2077">0.101564355</cx:pt>
          <cx:pt idx="2078">0.309284</cx:pt>
          <cx:pt idx="2079">0.30608079999999999</cx:pt>
          <cx:pt idx="2080">0</cx:pt>
          <cx:pt idx="2081">0.041427190000000003</cx:pt>
          <cx:pt idx="2082">0.035576344000000003</cx:pt>
          <cx:pt idx="2083">0.045141454999999997</cx:pt>
          <cx:pt idx="2084">0.0002240388</cx:pt>
          <cx:pt idx="2085">0.078428940000000003</cx:pt>
          <cx:pt idx="2086">0.10833753</cx:pt>
          <cx:pt idx="2087">0.11354723</cx:pt>
          <cx:pt idx="2088">0</cx:pt>
          <cx:pt idx="2089">0.057905257000000002</cx:pt>
          <cx:pt idx="2090">0.073629730000000004</cx:pt>
          <cx:pt idx="2091">0.092944239999999997</cx:pt>
          <cx:pt idx="2092">0</cx:pt>
          <cx:pt idx="2093">0.25886154</cx:pt>
          <cx:pt idx="2094">0.039207432</cx:pt>
          <cx:pt idx="2095">0.040517280000000003</cx:pt>
          <cx:pt idx="2096">0</cx:pt>
          <cx:pt idx="2097">0.21604776000000001</cx:pt>
          <cx:pt idx="2098">0.17207475</cx:pt>
          <cx:pt idx="2099">0.16522686</cx:pt>
          <cx:pt idx="2100">0.00019151966000000001</cx:pt>
          <cx:pt idx="2101">0.11298685999999999</cx:pt>
          <cx:pt idx="2102">0.14239483999999999</cx:pt>
          <cx:pt idx="2103">0.13936211000000001</cx:pt>
          <cx:pt idx="2104">0</cx:pt>
          <cx:pt idx="2105">0.24776123</cx:pt>
          <cx:pt idx="2106">0.24053923999999999</cx:pt>
          <cx:pt idx="2107">0.28934082</cx:pt>
          <cx:pt idx="2108">0</cx:pt>
          <cx:pt idx="2109">0.088557090000000005</cx:pt>
          <cx:pt idx="2110">0.25355562999999998</cx:pt>
          <cx:pt idx="2111">0.23494655</cx:pt>
          <cx:pt idx="2112">0</cx:pt>
          <cx:pt idx="2113">0.095461359999999995</cx:pt>
          <cx:pt idx="2114">0.10305110000000001</cx:pt>
          <cx:pt idx="2115">0.11859676</cx:pt>
          <cx:pt idx="2116">0</cx:pt>
          <cx:pt idx="2117">0.044775889999999999</cx:pt>
          <cx:pt idx="2118">0.24614389</cx:pt>
          <cx:pt idx="2119">0.098094899999999999</cx:pt>
          <cx:pt idx="2120">0</cx:pt>
          <cx:pt idx="2121">0.12474154</cx:pt>
          <cx:pt idx="2122">0.28216773000000001</cx:pt>
          <cx:pt idx="2123">0.30465632999999998</cx:pt>
          <cx:pt idx="2124">0</cx:pt>
          <cx:pt idx="2125">0.27932823000000001</cx:pt>
          <cx:pt idx="2126">0.26874825000000002</cx:pt>
          <cx:pt idx="2127">0.054711820000000001</cx:pt>
          <cx:pt idx="2128">0</cx:pt>
          <cx:pt idx="2129">0.18369214</cx:pt>
          <cx:pt idx="2130">0.17871619999999999</cx:pt>
          <cx:pt idx="2131">0.19845924000000001</cx:pt>
          <cx:pt idx="2132">0</cx:pt>
          <cx:pt idx="2133">0.30359352000000001</cx:pt>
          <cx:pt idx="2134">0.24986686</cx:pt>
          <cx:pt idx="2135">0.26999307</cx:pt>
        </cx:lvl>
      </cx:numDim>
    </cx:data>
  </cx:chartData>
  <cx:chart>
    <cx:title pos="t" align="ctr" overlay="0">
      <cx:tx>
        <cx:rich>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a box and whisker plot showing the calculated </a:t>
            </a:r>
            <a:r>
              <a:rPr lang="en-US" sz="1400" b="0" i="0" u="none" strike="noStrike" baseline="0" err="1">
                <a:solidFill>
                  <a:sysClr val="windowText" lastClr="000000">
                    <a:lumMod val="65000"/>
                    <a:lumOff val="35000"/>
                  </a:sysClr>
                </a:solidFill>
                <a:latin typeface="Calibri" panose="020F0502020204030204"/>
              </a:rPr>
              <a:t>rmsd</a:t>
            </a:r>
            <a:r>
              <a:rPr lang="en-US" sz="1400" b="0" i="0" u="none" strike="noStrike" baseline="0">
                <a:solidFill>
                  <a:sysClr val="windowText" lastClr="000000">
                    <a:lumMod val="65000"/>
                    <a:lumOff val="35000"/>
                  </a:sysClr>
                </a:solidFill>
                <a:latin typeface="Calibri" panose="020F0502020204030204"/>
              </a:rPr>
              <a:t> values for the ligands investigated using </a:t>
            </a:r>
            <a:r>
              <a:rPr lang="en-US" sz="1400" b="0" i="0" u="none" strike="noStrike" baseline="0" err="1">
                <a:solidFill>
                  <a:sysClr val="windowText" lastClr="000000">
                    <a:lumMod val="65000"/>
                    <a:lumOff val="35000"/>
                  </a:sysClr>
                </a:solidFill>
                <a:latin typeface="Calibri" panose="020F0502020204030204"/>
              </a:rPr>
              <a:t>autodock</a:t>
            </a:r>
            <a:r>
              <a:rPr lang="en-US" sz="1400" b="0" i="0" u="none" strike="noStrike" baseline="0">
                <a:solidFill>
                  <a:sysClr val="windowText" lastClr="000000">
                    <a:lumMod val="65000"/>
                    <a:lumOff val="35000"/>
                  </a:sysClr>
                </a:solidFill>
                <a:latin typeface="Calibri" panose="020F0502020204030204"/>
              </a:rPr>
              <a:t>, flare and </a:t>
            </a:r>
            <a:r>
              <a:rPr lang="en-US" sz="1400" b="0" i="0" u="none" strike="noStrike" baseline="0" err="1">
                <a:solidFill>
                  <a:sysClr val="windowText" lastClr="000000">
                    <a:lumMod val="65000"/>
                    <a:lumOff val="35000"/>
                  </a:sysClr>
                </a:solidFill>
                <a:latin typeface="Calibri" panose="020F0502020204030204"/>
              </a:rPr>
              <a:t>rdock</a:t>
            </a:r>
            <a:endParaRPr lang="en-US" sz="1400" b="0" i="0" u="none" strike="noStrike" baseline="0">
              <a:solidFill>
                <a:sysClr val="windowText" lastClr="000000">
                  <a:lumMod val="65000"/>
                  <a:lumOff val="35000"/>
                </a:sysClr>
              </a:solidFill>
              <a:latin typeface="Calibri" panose="020F0502020204030204"/>
            </a:endParaRPr>
          </a:p>
        </cx:rich>
      </cx:tx>
    </cx:title>
    <cx:plotArea>
      <cx:plotAreaRegion>
        <cx:series layoutId="boxWhisker" uniqueId="{B33B62B5-FEB2-477D-AE77-593AE9F4A735}">
          <cx:tx>
            <cx:txData>
              <cx:f>'[Comprehensive.xlsx]Graphs Alphabetical'!$D$1</cx:f>
              <cx:v>RMSD Value</cx:v>
            </cx:txData>
          </cx:tx>
          <cx:spPr>
            <a:ln w="28575"/>
          </cx:spPr>
          <cx:dataId val="0"/>
          <cx:layoutPr>
            <cx:visibility meanLine="0" meanMarker="0" nonoutliers="0" outliers="1"/>
            <cx:statistics quartileMethod="exclusive"/>
          </cx:layoutPr>
        </cx:series>
      </cx:plotAreaRegion>
      <cx:axis id="0">
        <cx:catScaling gapWidth="1.10000002"/>
        <cx:title>
          <cx:tx>
            <cx:txData>
              <cx:v>Ligands</cx:v>
            </cx:txData>
          </cx:tx>
          <cx:txPr>
            <a:bodyPr spcFirstLastPara="1" vertOverflow="ellipsis" horzOverflow="overflow" wrap="square" lIns="0" tIns="0" rIns="0" bIns="0" anchor="ctr" anchorCtr="1"/>
            <a:lstStyle/>
            <a:p>
              <a:pPr algn="ctr" rtl="0">
                <a:defRPr/>
              </a:pPr>
              <a:r>
                <a:rPr lang="en-US" sz="900" b="1" i="0" u="none" strike="noStrike" baseline="0">
                  <a:solidFill>
                    <a:sysClr val="windowText" lastClr="000000">
                      <a:lumMod val="65000"/>
                      <a:lumOff val="35000"/>
                    </a:sysClr>
                  </a:solidFill>
                  <a:latin typeface="Calibri" panose="020F0502020204030204"/>
                </a:rPr>
                <a:t>Ligands</a:t>
              </a:r>
            </a:p>
          </cx:txPr>
        </cx:title>
        <cx:tickLabels/>
      </cx:axis>
      <cx:axis id="1">
        <cx:valScaling/>
        <cx:title>
          <cx:tx>
            <cx:txData>
              <cx:v>RMSD Values</cx:v>
            </cx:txData>
          </cx:tx>
          <cx:txPr>
            <a:bodyPr spcFirstLastPara="1" vertOverflow="ellipsis" horzOverflow="overflow" wrap="square" lIns="0" tIns="0" rIns="0" bIns="0" anchor="ctr" anchorCtr="1"/>
            <a:lstStyle/>
            <a:p>
              <a:pPr algn="ctr" rtl="0">
                <a:defRPr/>
              </a:pPr>
              <a:r>
                <a:rPr lang="en-US" sz="900" b="1" i="0" u="none" strike="noStrike" baseline="0">
                  <a:solidFill>
                    <a:sysClr val="windowText" lastClr="000000">
                      <a:lumMod val="65000"/>
                      <a:lumOff val="35000"/>
                    </a:sysClr>
                  </a:solidFill>
                  <a:latin typeface="Calibri" panose="020F0502020204030204"/>
                </a:rPr>
                <a:t>RMSD Values</a:t>
              </a:r>
            </a:p>
          </cx:txPr>
        </cx:title>
        <cx:majorGridlines/>
        <cx:tickLabels/>
      </cx:axis>
    </cx:plotArea>
    <cx:legend pos="t" align="ctr" overlay="0"/>
  </cx:chart>
</cx: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407">
  <cs:axisTitle>
    <cs:lnRef idx="0"/>
    <cs:fillRef idx="0"/>
    <cs:effectRef idx="0"/>
    <cs:fontRef idx="minor">
      <a:schemeClr val="tx1">
        <a:lumMod val="65000"/>
        <a:lumOff val="35000"/>
      </a:schemeClr>
    </cs:fontRef>
    <cs:defRPr sz="900" b="1"/>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cs:chartArea>
  <cs:dataLabel>
    <cs:lnRef idx="0"/>
    <cs:fillRef idx="0"/>
    <cs:effectRef idx="0"/>
    <cs:fontRef idx="minor">
      <a:schemeClr val="tx1">
        <a:lumMod val="75000"/>
        <a:lumOff val="2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ln>
        <a:solidFill>
          <a:schemeClr val="phClr"/>
        </a:solidFill>
      </a:ln>
    </cs:spPr>
  </cs:dataPoint>
  <cs:dataPoint3D>
    <cs:lnRef idx="0"/>
    <cs:fillRef idx="0">
      <cs:styleClr val="auto"/>
    </cs:fillRef>
    <cs:effectRef idx="0"/>
    <cs:fontRef idx="minor">
      <a:schemeClr val="dk1"/>
    </cs:fontRef>
    <cs:spPr>
      <a:solidFill>
        <a:schemeClr val="phClr"/>
      </a:solid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25000"/>
            <a:lumOff val="75000"/>
          </a:schemeClr>
        </a:solidFill>
      </a:ln>
    </cs:spPr>
    <cs:defRPr sz="9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25000"/>
            <a:lumOff val="75000"/>
          </a:schemeClr>
        </a:solidFill>
      </a:ln>
    </cs:spPr>
  </cs:gridlineMajor>
  <cs:gridlineMinor>
    <cs:lnRef idx="0"/>
    <cs:fillRef idx="0"/>
    <cs:effectRef idx="0"/>
    <cs:fontRef idx="minor">
      <a:schemeClr val="dk1"/>
    </cs:fontRef>
    <cs:spPr>
      <a:ln>
        <a:solidFill>
          <a:schemeClr val="tx1">
            <a:lumMod val="25000"/>
            <a:lumOff val="75000"/>
            <a:lumOff val="10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inor">
      <a:schemeClr val="tx1">
        <a:lumMod val="50000"/>
        <a:lumOff val="50000"/>
      </a:schemeClr>
    </cs:fontRef>
    <cs:defRPr sz="1800" b="1" cap="all" spc="15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04-11T14:05:11.271" idx="2">
    <p:pos x="6327" y="224"/>
    <p:text>[@YANG Ian] I would actually only leave the equations on the slide and put the rest into speech only. Not sure what you think.</p:text>
    <p:extLst>
      <p:ext uri="{C676402C-5697-4E1C-873F-D02D1690AC5C}">
        <p15:threadingInfo xmlns:p15="http://schemas.microsoft.com/office/powerpoint/2012/main" timeZoneBias="420"/>
      </p:ext>
    </p:extLst>
  </p:cm>
  <p:cm authorId="2" dt="2021-04-12T02:39:19.925" idx="5">
    <p:pos x="6327" y="320"/>
    <p:text>I think it would be nice to show how it's derived from the equilibrium and the binding constant, or else it's just a bit confusing</p:text>
    <p:extLst>
      <p:ext uri="{C676402C-5697-4E1C-873F-D02D1690AC5C}">
        <p15:threadingInfo xmlns:p15="http://schemas.microsoft.com/office/powerpoint/2012/main" timeZoneBias="420">
          <p15:parentCm authorId="1" idx="2"/>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06A8BB-50CC-478A-9061-28570BE07032}" type="datetimeFigureOut">
              <a:rPr lang="en-GB" smtClean="0"/>
              <a:t>23/03/2023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4EAEBB-CD00-4806-A13F-C15365E12679}" type="slidenum">
              <a:rPr lang="en-GB" smtClean="0"/>
              <a:t>‹#›</a:t>
            </a:fld>
            <a:endParaRPr lang="en-GB"/>
          </a:p>
        </p:txBody>
      </p:sp>
    </p:spTree>
    <p:extLst>
      <p:ext uri="{BB962C8B-B14F-4D97-AF65-F5344CB8AC3E}">
        <p14:creationId xmlns:p14="http://schemas.microsoft.com/office/powerpoint/2010/main" val="3660692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jcheminf.biomedcentral.com/articles/10.1186/s13321-019-0362-7"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en.wikipedia.org/wiki/Root-mean-square_deviation_of_atomic_position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Calibri"/>
            </a:endParaRPr>
          </a:p>
          <a:p>
            <a:endParaRPr lang="en-GB"/>
          </a:p>
          <a:p>
            <a:r>
              <a:rPr lang="en-GB"/>
              <a:t>1 minute</a:t>
            </a:r>
            <a:endParaRPr lang="en-GB">
              <a:cs typeface="Calibri"/>
            </a:endParaRPr>
          </a:p>
          <a:p>
            <a:endParaRPr lang="en-GB"/>
          </a:p>
          <a:p>
            <a:r>
              <a:rPr lang="en-GB">
                <a:cs typeface="Calibri"/>
              </a:rPr>
              <a:t>Order of names is order of size of contribution:</a:t>
            </a:r>
          </a:p>
          <a:p>
            <a:pPr marL="171450" indent="-171450">
              <a:buChar char="-"/>
            </a:pPr>
            <a:r>
              <a:rPr lang="en-GB">
                <a:cs typeface="Calibri"/>
              </a:rPr>
              <a:t>I did 63% of all the RMSD calculations and for the ones I didn’t do I wrote all the scripts for all 3 software (on top of the stuff I did last semester).</a:t>
            </a:r>
            <a:endParaRPr lang="en-GB"/>
          </a:p>
          <a:p>
            <a:pPr marL="171450" indent="-171450">
              <a:buChar char="-"/>
            </a:pPr>
            <a:r>
              <a:rPr lang="en-GB">
                <a:cs typeface="Calibri"/>
              </a:rPr>
              <a:t>Marta did a LOT of work for </a:t>
            </a:r>
            <a:r>
              <a:rPr lang="en-GB" err="1">
                <a:cs typeface="Calibri"/>
              </a:rPr>
              <a:t>rDock</a:t>
            </a:r>
            <a:r>
              <a:rPr lang="en-GB">
                <a:cs typeface="Calibri"/>
              </a:rPr>
              <a:t> and worked really hard last semester too. She also did her own RMSD calculations after I helped her with the scripts.</a:t>
            </a:r>
            <a:endParaRPr lang="en-GB"/>
          </a:p>
        </p:txBody>
      </p:sp>
      <p:sp>
        <p:nvSpPr>
          <p:cNvPr id="4" name="Slide Number Placeholder 3"/>
          <p:cNvSpPr>
            <a:spLocks noGrp="1"/>
          </p:cNvSpPr>
          <p:nvPr>
            <p:ph type="sldNum" sz="quarter" idx="5"/>
          </p:nvPr>
        </p:nvSpPr>
        <p:spPr/>
        <p:txBody>
          <a:bodyPr/>
          <a:lstStyle/>
          <a:p>
            <a:fld id="{2D4EAEBB-CD00-4806-A13F-C15365E12679}" type="slidenum">
              <a:rPr lang="en-GB" smtClean="0"/>
              <a:t>1</a:t>
            </a:fld>
            <a:endParaRPr lang="en-GB"/>
          </a:p>
        </p:txBody>
      </p:sp>
    </p:spTree>
    <p:extLst>
      <p:ext uri="{BB962C8B-B14F-4D97-AF65-F5344CB8AC3E}">
        <p14:creationId xmlns:p14="http://schemas.microsoft.com/office/powerpoint/2010/main" val="3351127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minute - Ren</a:t>
            </a:r>
          </a:p>
          <a:p>
            <a:endParaRPr lang="en-GB" dirty="0"/>
          </a:p>
          <a:p>
            <a:pPr marL="171450" indent="-171450">
              <a:buFontTx/>
              <a:buChar char="-"/>
            </a:pPr>
            <a:r>
              <a:rPr lang="en-GB" dirty="0"/>
              <a:t>RMSD values of all ligands, all four sites, all three software</a:t>
            </a:r>
          </a:p>
          <a:p>
            <a:pPr marL="171450" indent="-171450">
              <a:buFontTx/>
              <a:buChar char="-"/>
            </a:pPr>
            <a:r>
              <a:rPr lang="en-GB" dirty="0"/>
              <a:t>Say why we used a box and </a:t>
            </a:r>
            <a:r>
              <a:rPr lang="en-GB" dirty="0" err="1"/>
              <a:t>wisker</a:t>
            </a:r>
            <a:r>
              <a:rPr lang="en-GB" dirty="0"/>
              <a:t> plot – say what it shows and why it’s important PLEASE ASK IF YOU DON’T KNOW</a:t>
            </a:r>
          </a:p>
          <a:p>
            <a:pPr marL="171450" indent="-171450">
              <a:buFontTx/>
              <a:buChar char="-"/>
            </a:pPr>
            <a:r>
              <a:rPr lang="en-GB" dirty="0"/>
              <a:t>Some, like diammonium glycyrrhizinate have more errors – we can explain this with the ligand’s structure (hard for software to handle flexible ligands)</a:t>
            </a:r>
            <a:endParaRPr lang="en-GB" dirty="0">
              <a:cs typeface="Calibri"/>
            </a:endParaRPr>
          </a:p>
          <a:p>
            <a:pPr marL="171450" indent="-171450">
              <a:buFontTx/>
              <a:buChar char="-"/>
            </a:pPr>
            <a:r>
              <a:rPr lang="en-GB" dirty="0"/>
              <a:t>Some ligands have a very high range and some have smaller ranges with smaller RMSD values – these are the ligands we can be most confident about (give examples)</a:t>
            </a:r>
          </a:p>
        </p:txBody>
      </p:sp>
      <p:sp>
        <p:nvSpPr>
          <p:cNvPr id="4" name="Slide Number Placeholder 3"/>
          <p:cNvSpPr>
            <a:spLocks noGrp="1"/>
          </p:cNvSpPr>
          <p:nvPr>
            <p:ph type="sldNum" sz="quarter" idx="5"/>
          </p:nvPr>
        </p:nvSpPr>
        <p:spPr/>
        <p:txBody>
          <a:bodyPr/>
          <a:lstStyle/>
          <a:p>
            <a:fld id="{2D4EAEBB-CD00-4806-A13F-C15365E12679}" type="slidenum">
              <a:rPr lang="en-GB" smtClean="0"/>
              <a:t>14</a:t>
            </a:fld>
            <a:endParaRPr lang="en-GB"/>
          </a:p>
        </p:txBody>
      </p:sp>
    </p:spTree>
    <p:extLst>
      <p:ext uri="{BB962C8B-B14F-4D97-AF65-F5344CB8AC3E}">
        <p14:creationId xmlns:p14="http://schemas.microsoft.com/office/powerpoint/2010/main" val="3675117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4EAEBB-CD00-4806-A13F-C15365E12679}" type="slidenum">
              <a:rPr lang="en-GB" smtClean="0"/>
              <a:t>16</a:t>
            </a:fld>
            <a:endParaRPr lang="en-GB"/>
          </a:p>
        </p:txBody>
      </p:sp>
    </p:spTree>
    <p:extLst>
      <p:ext uri="{BB962C8B-B14F-4D97-AF65-F5344CB8AC3E}">
        <p14:creationId xmlns:p14="http://schemas.microsoft.com/office/powerpoint/2010/main" val="2651258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4EAEBB-CD00-4806-A13F-C15365E12679}" type="slidenum">
              <a:rPr lang="en-GB" smtClean="0"/>
              <a:t>17</a:t>
            </a:fld>
            <a:endParaRPr lang="en-GB"/>
          </a:p>
        </p:txBody>
      </p:sp>
    </p:spTree>
    <p:extLst>
      <p:ext uri="{BB962C8B-B14F-4D97-AF65-F5344CB8AC3E}">
        <p14:creationId xmlns:p14="http://schemas.microsoft.com/office/powerpoint/2010/main" val="1558998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pPr marL="171450" indent="-171450">
              <a:buFontTx/>
              <a:buChar char="-"/>
            </a:pPr>
            <a:r>
              <a:rPr lang="en-GB"/>
              <a:t>Overview of aim, what we did and what we found</a:t>
            </a:r>
            <a:endParaRPr lang="en-GB">
              <a:cs typeface="Calibri"/>
            </a:endParaRPr>
          </a:p>
          <a:p>
            <a:pPr marL="171450" indent="-171450">
              <a:buFontTx/>
              <a:buChar char="-"/>
            </a:pPr>
            <a:r>
              <a:rPr lang="en-GB"/>
              <a:t>Say which ligand is the best candidate drug to treat covid</a:t>
            </a:r>
            <a:endParaRPr lang="en-GB">
              <a:cs typeface="Calibri"/>
            </a:endParaRPr>
          </a:p>
          <a:p>
            <a:pPr marL="171450" indent="-171450">
              <a:buFontTx/>
              <a:buChar char="-"/>
            </a:pPr>
            <a:r>
              <a:rPr lang="en-GB"/>
              <a:t>Review methods (study is correlative also mention which of the software was best (but not too much detail) so you can’t have this standing alone and you need to do biological experiments in a wet lab)</a:t>
            </a:r>
            <a:endParaRPr lang="en-GB">
              <a:cs typeface="Calibri"/>
            </a:endParaRPr>
          </a:p>
          <a:p>
            <a:pPr marL="171450" indent="-171450">
              <a:buFontTx/>
              <a:buChar char="-"/>
            </a:pPr>
            <a:r>
              <a:rPr lang="en-GB"/>
              <a:t>Still a method used in the industry to get drugs to treat new diseases – especially given the urgency of the situation but it is also used if a new variation of a disease</a:t>
            </a:r>
            <a:endParaRPr lang="en-GB">
              <a:cs typeface="Calibri"/>
            </a:endParaRPr>
          </a:p>
          <a:p>
            <a:pPr marL="171450" indent="-171450">
              <a:buFontTx/>
              <a:buChar char="-"/>
            </a:pPr>
            <a:r>
              <a:rPr lang="en-GB"/>
              <a:t>Possible way to improve investigation: more advanced techniques (molecular dynamics or quantum mechanics based </a:t>
            </a:r>
            <a:r>
              <a:rPr lang="en-GB" err="1"/>
              <a:t>computionational</a:t>
            </a:r>
            <a:r>
              <a:rPr lang="en-GB"/>
              <a:t> methods or neural networks) will give a better insight and may be a more robust preliminary investigation</a:t>
            </a:r>
            <a:endParaRPr lang="en-GB">
              <a:cs typeface="Calibri"/>
            </a:endParaRPr>
          </a:p>
          <a:p>
            <a:pPr marL="171450" indent="-171450">
              <a:buFontTx/>
              <a:buChar char="-"/>
            </a:pPr>
            <a:r>
              <a:rPr lang="en-GB"/>
              <a:t>Mention further research too</a:t>
            </a:r>
            <a:endParaRPr lang="en-GB">
              <a:cs typeface="Calibri"/>
            </a:endParaRPr>
          </a:p>
          <a:p>
            <a:pPr marL="171450" indent="-171450">
              <a:buFontTx/>
              <a:buChar char="-"/>
            </a:pPr>
            <a:r>
              <a:rPr lang="en-GB">
                <a:cs typeface="Calibri"/>
              </a:rPr>
              <a:t>Find best ligands</a:t>
            </a:r>
          </a:p>
          <a:p>
            <a:pPr marL="171450" indent="-171450">
              <a:buFontTx/>
              <a:buChar char="-"/>
            </a:pPr>
            <a:endParaRPr lang="en-GB">
              <a:cs typeface="Calibri"/>
            </a:endParaRPr>
          </a:p>
          <a:p>
            <a:pPr marL="171450" indent="-171450">
              <a:buFontTx/>
              <a:buChar char="-"/>
            </a:pPr>
            <a:endParaRPr lang="en-GB">
              <a:cs typeface="Calibri"/>
            </a:endParaRPr>
          </a:p>
          <a:p>
            <a:pPr marL="171450" indent="-171450">
              <a:lnSpc>
                <a:spcPct val="90000"/>
              </a:lnSpc>
              <a:spcBef>
                <a:spcPts val="1000"/>
              </a:spcBef>
              <a:buFont typeface="Arial"/>
              <a:buChar char="•"/>
            </a:pPr>
            <a:r>
              <a:rPr lang="en-GB"/>
              <a:t>Our recommended drug candidate is Myricetin </a:t>
            </a:r>
            <a:endParaRPr lang="en-US"/>
          </a:p>
          <a:p>
            <a:pPr marL="171450" indent="-171450">
              <a:lnSpc>
                <a:spcPct val="90000"/>
              </a:lnSpc>
              <a:spcBef>
                <a:spcPts val="1000"/>
              </a:spcBef>
              <a:buFont typeface="Arial"/>
              <a:buChar char="•"/>
            </a:pPr>
            <a:r>
              <a:rPr lang="en-GB"/>
              <a:t>We found that Flare and </a:t>
            </a:r>
            <a:r>
              <a:rPr lang="en-GB" err="1"/>
              <a:t>rDock</a:t>
            </a:r>
            <a:r>
              <a:rPr lang="en-GB"/>
              <a:t> worked best for our analysis </a:t>
            </a:r>
            <a:endParaRPr lang="en-US"/>
          </a:p>
          <a:p>
            <a:pPr marL="171450" indent="-171450">
              <a:lnSpc>
                <a:spcPct val="90000"/>
              </a:lnSpc>
              <a:spcBef>
                <a:spcPts val="1000"/>
              </a:spcBef>
              <a:buFont typeface="Arial"/>
              <a:buChar char="•"/>
            </a:pPr>
            <a:r>
              <a:rPr lang="en-GB"/>
              <a:t>Computational analysis  is a valuable method </a:t>
            </a:r>
            <a:endParaRPr lang="en-US"/>
          </a:p>
          <a:p>
            <a:pPr marL="171450" indent="-171450">
              <a:lnSpc>
                <a:spcPct val="90000"/>
              </a:lnSpc>
              <a:spcBef>
                <a:spcPts val="1000"/>
              </a:spcBef>
              <a:buFont typeface="Arial"/>
              <a:buChar char="•"/>
            </a:pPr>
            <a:r>
              <a:rPr lang="en-GB"/>
              <a:t>Our investigation could be improved by using more advanced computational techniques</a:t>
            </a:r>
            <a:endParaRPr lang="en-US"/>
          </a:p>
          <a:p>
            <a:pPr marL="171450" indent="-171450">
              <a:lnSpc>
                <a:spcPct val="90000"/>
              </a:lnSpc>
              <a:spcBef>
                <a:spcPts val="1000"/>
              </a:spcBef>
              <a:buFont typeface="Arial"/>
              <a:buChar char="•"/>
            </a:pPr>
            <a:r>
              <a:rPr lang="en-GB"/>
              <a:t>The computational data needs to be backed up with some in vitro investigations</a:t>
            </a:r>
            <a:endParaRPr lang="en-US"/>
          </a:p>
          <a:p>
            <a:pPr marL="171450" indent="-171450">
              <a:lnSpc>
                <a:spcPct val="90000"/>
              </a:lnSpc>
              <a:spcBef>
                <a:spcPts val="1000"/>
              </a:spcBef>
              <a:buFont typeface="Arial"/>
              <a:buChar char="•"/>
            </a:pPr>
            <a:r>
              <a:rPr lang="en-GB"/>
              <a:t>Potential further research could be doing in vitro investigations to see how the ligands interact with these areas of the main protease</a:t>
            </a:r>
            <a:endParaRPr lang="en-US"/>
          </a:p>
          <a:p>
            <a:pPr marL="628650" lvl="1" indent="-171450">
              <a:lnSpc>
                <a:spcPct val="90000"/>
              </a:lnSpc>
              <a:spcBef>
                <a:spcPts val="500"/>
              </a:spcBef>
              <a:buFont typeface="Arial"/>
              <a:buChar char="•"/>
            </a:pPr>
            <a:r>
              <a:rPr lang="en-GB"/>
              <a:t>EMSA</a:t>
            </a:r>
            <a:endParaRPr lang="en-US"/>
          </a:p>
          <a:p>
            <a:pPr marL="628650" lvl="1" indent="-171450">
              <a:lnSpc>
                <a:spcPct val="90000"/>
              </a:lnSpc>
              <a:spcBef>
                <a:spcPts val="500"/>
              </a:spcBef>
              <a:buFont typeface="Arial"/>
              <a:buChar char="•"/>
            </a:pPr>
            <a:r>
              <a:rPr lang="en-GB"/>
              <a:t>Yeast two hybrid assay</a:t>
            </a:r>
            <a:endParaRPr lang="en-US"/>
          </a:p>
          <a:p>
            <a:pPr marL="628650" lvl="1" indent="-171450">
              <a:lnSpc>
                <a:spcPct val="90000"/>
              </a:lnSpc>
              <a:spcBef>
                <a:spcPts val="500"/>
              </a:spcBef>
              <a:buFont typeface="Arial"/>
              <a:buChar char="•"/>
            </a:pPr>
            <a:r>
              <a:rPr lang="en-GB"/>
              <a:t>Coimmunoprecipitation</a:t>
            </a:r>
            <a:endParaRPr lang="en-US"/>
          </a:p>
          <a:p>
            <a:pPr marL="628650" lvl="1" indent="-171450">
              <a:lnSpc>
                <a:spcPct val="90000"/>
              </a:lnSpc>
              <a:spcBef>
                <a:spcPts val="500"/>
              </a:spcBef>
              <a:buFont typeface="Arial"/>
              <a:buChar char="•"/>
            </a:pPr>
            <a:r>
              <a:rPr lang="en-GB"/>
              <a:t>Degrons</a:t>
            </a:r>
            <a:endParaRPr lang="en-US"/>
          </a:p>
          <a:p>
            <a:pPr marL="628650" lvl="1" indent="-171450">
              <a:lnSpc>
                <a:spcPct val="90000"/>
              </a:lnSpc>
              <a:spcBef>
                <a:spcPts val="500"/>
              </a:spcBef>
              <a:buFont typeface="Arial"/>
              <a:buChar char="•"/>
            </a:pPr>
            <a:r>
              <a:rPr lang="en-GB"/>
              <a:t>FRET / </a:t>
            </a:r>
            <a:r>
              <a:rPr lang="en-GB" err="1"/>
              <a:t>iFRET</a:t>
            </a:r>
            <a:endParaRPr lang="en-GB" err="1">
              <a:cs typeface="Calibri"/>
            </a:endParaRPr>
          </a:p>
          <a:p>
            <a:pPr marL="628650" lvl="1" indent="-171450">
              <a:lnSpc>
                <a:spcPct val="90000"/>
              </a:lnSpc>
              <a:spcBef>
                <a:spcPts val="500"/>
              </a:spcBef>
              <a:buFont typeface="Arial"/>
              <a:buChar char="•"/>
            </a:pPr>
            <a:r>
              <a:rPr lang="en-GB"/>
              <a:t>Protein Crystallography</a:t>
            </a:r>
            <a:endParaRPr lang="en-GB">
              <a:cs typeface="Calibri"/>
            </a:endParaRPr>
          </a:p>
        </p:txBody>
      </p:sp>
      <p:sp>
        <p:nvSpPr>
          <p:cNvPr id="4" name="Slide Number Placeholder 3"/>
          <p:cNvSpPr>
            <a:spLocks noGrp="1"/>
          </p:cNvSpPr>
          <p:nvPr>
            <p:ph type="sldNum" sz="quarter" idx="5"/>
          </p:nvPr>
        </p:nvSpPr>
        <p:spPr/>
        <p:txBody>
          <a:bodyPr/>
          <a:lstStyle/>
          <a:p>
            <a:fld id="{2D4EAEBB-CD00-4806-A13F-C15365E12679}" type="slidenum">
              <a:rPr lang="en-GB" smtClean="0"/>
              <a:t>18</a:t>
            </a:fld>
            <a:endParaRPr lang="en-GB"/>
          </a:p>
        </p:txBody>
      </p:sp>
    </p:spTree>
    <p:extLst>
      <p:ext uri="{BB962C8B-B14F-4D97-AF65-F5344CB8AC3E}">
        <p14:creationId xmlns:p14="http://schemas.microsoft.com/office/powerpoint/2010/main" val="3053432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Ross</a:t>
            </a:r>
            <a:endParaRPr lang="en-GB">
              <a:cs typeface="Calibri"/>
            </a:endParaRPr>
          </a:p>
          <a:p>
            <a:pPr marL="0" indent="0">
              <a:buFontTx/>
              <a:buNone/>
            </a:pPr>
            <a:endParaRPr lang="en-GB"/>
          </a:p>
          <a:p>
            <a:endParaRPr lang="en-GB"/>
          </a:p>
          <a:p>
            <a:r>
              <a:rPr lang="en-GB"/>
              <a:t>-Our motivation for carrying this project is probably one that is quite evident, being that SARS-CoV-2 is  has affected everyone , and  it’s the reason this conference is being done from our homes, rather than in person.</a:t>
            </a:r>
          </a:p>
          <a:p>
            <a:r>
              <a:rPr lang="en-GB"/>
              <a:t> </a:t>
            </a:r>
          </a:p>
          <a:p>
            <a:r>
              <a:rPr lang="en-GB"/>
              <a:t>-The  global pandemic that SARS-CoV-2 has resulted in has been devastating – as you can see in figure on the right the global death has now surpassed 1 million people .</a:t>
            </a:r>
          </a:p>
          <a:p>
            <a:endParaRPr lang="en-GB"/>
          </a:p>
          <a:p>
            <a:r>
              <a:rPr lang="en-GB"/>
              <a:t>-Obviously the first thought that comes to mind when trying think of a way to overcome a deadly virus such  as this, is  a vaccine to prevent people from getting it.</a:t>
            </a:r>
          </a:p>
          <a:p>
            <a:endParaRPr lang="en-GB"/>
          </a:p>
          <a:p>
            <a:r>
              <a:rPr lang="en-GB"/>
              <a:t>-However, a vaccine has no effect in the treatment of patients who have already caught the virus. This where our project comes in. </a:t>
            </a:r>
          </a:p>
          <a:p>
            <a:endParaRPr lang="en-GB"/>
          </a:p>
          <a:p>
            <a:r>
              <a:rPr lang="en-GB"/>
              <a:t> -We have investigated some molecules that could potentially be used as drugs to  treat patients with SARS-CoV-2, by acting as an inhibitor, in turn stopping the virus from replicating and halting its potential deadly effects. </a:t>
            </a:r>
          </a:p>
          <a:p>
            <a:endParaRPr lang="en-GB"/>
          </a:p>
          <a:p>
            <a:r>
              <a:rPr lang="en-GB"/>
              <a:t>-Specifically,  we have looked into some drugs can potentially inhibit the main protease of SARS-CoV-2, which you can see in the image on the left. </a:t>
            </a:r>
          </a:p>
        </p:txBody>
      </p:sp>
      <p:sp>
        <p:nvSpPr>
          <p:cNvPr id="4" name="Slide Number Placeholder 3"/>
          <p:cNvSpPr>
            <a:spLocks noGrp="1"/>
          </p:cNvSpPr>
          <p:nvPr>
            <p:ph type="sldNum" sz="quarter" idx="5"/>
          </p:nvPr>
        </p:nvSpPr>
        <p:spPr/>
        <p:txBody>
          <a:bodyPr/>
          <a:lstStyle/>
          <a:p>
            <a:fld id="{2D4EAEBB-CD00-4806-A13F-C15365E12679}" type="slidenum">
              <a:rPr lang="en-GB" smtClean="0"/>
              <a:t>2</a:t>
            </a:fld>
            <a:endParaRPr lang="en-GB"/>
          </a:p>
        </p:txBody>
      </p:sp>
    </p:spTree>
    <p:extLst>
      <p:ext uri="{BB962C8B-B14F-4D97-AF65-F5344CB8AC3E}">
        <p14:creationId xmlns:p14="http://schemas.microsoft.com/office/powerpoint/2010/main" val="195896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2400" dirty="0">
              <a:cs typeface="Calibri"/>
            </a:endParaRPr>
          </a:p>
          <a:p>
            <a:pPr marL="171450" indent="-171450">
              <a:buFont typeface="Arial,Sans-Serif"/>
              <a:buChar char="•"/>
              <a:defRPr/>
            </a:pPr>
            <a:endParaRPr lang="en-GB" dirty="0"/>
          </a:p>
          <a:p>
            <a:pPr>
              <a:defRPr/>
            </a:pPr>
            <a:r>
              <a:rPr lang="en-GB" dirty="0"/>
              <a:t>- In an ideal world we would be able to design a new drug that perfectly inhibits the man protease of SARS-CoV-2, completely halting its replication, with no unwanted side-effects.</a:t>
            </a:r>
            <a:endParaRPr lang="en-GB" dirty="0">
              <a:cs typeface="Calibri"/>
            </a:endParaRPr>
          </a:p>
          <a:p>
            <a:pPr>
              <a:defRPr/>
            </a:pPr>
            <a:r>
              <a:rPr lang="en-GB" dirty="0"/>
              <a:t> </a:t>
            </a:r>
            <a:endParaRPr lang="en-GB" dirty="0">
              <a:cs typeface="Calibri" panose="020F0502020204030204"/>
            </a:endParaRPr>
          </a:p>
          <a:p>
            <a:pPr>
              <a:defRPr/>
            </a:pPr>
            <a:r>
              <a:rPr lang="en-GB" dirty="0"/>
              <a:t>-However, we do not have the means to do  </a:t>
            </a:r>
            <a:r>
              <a:rPr lang="en-GB" dirty="0" err="1"/>
              <a:t>do</a:t>
            </a:r>
            <a:r>
              <a:rPr lang="en-GB" dirty="0"/>
              <a:t> this, so instead we have carried out in silico analysis, using docking analysis software, on some existing drugs, to see whether  the predictions made by these docking software’s, show the desired inhibitory effect on the SARS-CoV-2 main protease for any of these drugs. </a:t>
            </a:r>
          </a:p>
          <a:p>
            <a:pPr>
              <a:defRPr/>
            </a:pPr>
            <a:endParaRPr lang="en-GB" dirty="0">
              <a:cs typeface="Calibri" panose="020F0502020204030204"/>
            </a:endParaRPr>
          </a:p>
          <a:p>
            <a:pPr>
              <a:defRPr/>
            </a:pPr>
            <a:r>
              <a:rPr lang="en-GB" dirty="0">
                <a:cs typeface="Calibri" panose="020F0502020204030204"/>
              </a:rPr>
              <a:t>The running of docking</a:t>
            </a:r>
            <a:r>
              <a:rPr lang="en-GB" dirty="0"/>
              <a:t> calculations, that give an idea of how well a protein, in this case the SARS-CoV-2 main protease, and a ligand, in this case a drug that is a potential inhibitor of this protein bind, to give us an insight into how well a chosen ligand binds to our protein. </a:t>
            </a:r>
            <a:endParaRPr lang="en-GB" dirty="0">
              <a:cs typeface="Calibri" panose="020F0502020204030204"/>
            </a:endParaRPr>
          </a:p>
          <a:p>
            <a:pPr>
              <a:defRPr/>
            </a:pPr>
            <a:endParaRPr lang="en-GB" dirty="0"/>
          </a:p>
          <a:p>
            <a:pPr>
              <a:defRPr/>
            </a:pPr>
            <a:r>
              <a:rPr lang="en-GB" dirty="0"/>
              <a:t>Because of the pandemic we were unable to carry out an in  the lab comparison experiment, to the predictions of our software, so instead we have compared the docking scores of each of our chosen candidate drugs at the binding sites of the SARS-</a:t>
            </a:r>
            <a:r>
              <a:rPr lang="en-GB" dirty="0" err="1"/>
              <a:t>CoV</a:t>
            </a:r>
            <a:r>
              <a:rPr lang="en-GB" dirty="0"/>
              <a:t>-,main protease across 3 different software’s. </a:t>
            </a:r>
            <a:endParaRPr lang="en-GB" dirty="0">
              <a:cs typeface="Calibri" panose="020F0502020204030204"/>
            </a:endParaRPr>
          </a:p>
          <a:p>
            <a:pPr>
              <a:defRPr/>
            </a:pPr>
            <a:r>
              <a:rPr lang="en-GB" dirty="0"/>
              <a:t>  </a:t>
            </a:r>
            <a:endParaRPr lang="en-GB" dirty="0">
              <a:cs typeface="Calibri" panose="020F0502020204030204"/>
            </a:endParaRPr>
          </a:p>
          <a:p>
            <a:pPr>
              <a:defRPr/>
            </a:pPr>
            <a:r>
              <a:rPr lang="en-GB" dirty="0"/>
              <a:t>-There are a vast range of docking analysis software’s that can perform these calculations, we chose 3: </a:t>
            </a:r>
            <a:endParaRPr lang="en-GB" dirty="0">
              <a:cs typeface="Calibri" panose="020F0502020204030204"/>
            </a:endParaRPr>
          </a:p>
          <a:p>
            <a:pPr>
              <a:defRPr/>
            </a:pPr>
            <a:r>
              <a:rPr lang="en-GB" dirty="0"/>
              <a:t>-Firstly, we used flare, this is a graphically heavily software and has a user-friendly interface, hence we started with it</a:t>
            </a:r>
            <a:endParaRPr lang="en-GB" dirty="0">
              <a:cs typeface="Calibri" panose="020F0502020204030204"/>
            </a:endParaRPr>
          </a:p>
          <a:p>
            <a:pPr>
              <a:defRPr/>
            </a:pPr>
            <a:r>
              <a:rPr lang="en-GB" dirty="0"/>
              <a:t>-We then used the slightly less intuitive </a:t>
            </a:r>
            <a:r>
              <a:rPr lang="en-GB" dirty="0" err="1"/>
              <a:t>Autodock</a:t>
            </a:r>
            <a:r>
              <a:rPr lang="en-GB" dirty="0"/>
              <a:t> </a:t>
            </a:r>
            <a:endParaRPr lang="en-GB" dirty="0">
              <a:cs typeface="Calibri" panose="020F0502020204030204"/>
            </a:endParaRPr>
          </a:p>
          <a:p>
            <a:pPr>
              <a:defRPr/>
            </a:pPr>
            <a:r>
              <a:rPr lang="en-GB" dirty="0"/>
              <a:t>-And lastly, we used the completely Linux-based rDock</a:t>
            </a:r>
            <a:endParaRPr lang="en-GB" dirty="0">
              <a:cs typeface="Calibri" panose="020F0502020204030204"/>
            </a:endParaRPr>
          </a:p>
          <a:p>
            <a:pPr marL="171450" indent="-171450">
              <a:buFont typeface="Arial,Sans-Serif"/>
              <a:buChar char="•"/>
              <a:defRPr/>
            </a:pPr>
            <a:endParaRPr lang="en-GB" dirty="0">
              <a:cs typeface="Calibri" panose="020F0502020204030204"/>
            </a:endParaRPr>
          </a:p>
          <a:p>
            <a:pPr>
              <a:defRPr/>
            </a:pPr>
            <a:r>
              <a:rPr lang="en-GB" dirty="0">
                <a:cs typeface="Calibri" panose="020F0502020204030204"/>
              </a:rPr>
              <a:t>In the image on the right, the docking of the ligand, Chrysin docking at site 1 of the SARS-CoV-2 main protease in flare is pictured. </a:t>
            </a:r>
          </a:p>
          <a:p>
            <a:pPr>
              <a:defRPr/>
            </a:pPr>
            <a:endParaRPr lang="en-GB" dirty="0">
              <a:cs typeface="Calibri" panose="020F0502020204030204"/>
            </a:endParaRPr>
          </a:p>
          <a:p>
            <a:pPr>
              <a:defRPr/>
            </a:pPr>
            <a:endParaRPr lang="en-GB" dirty="0">
              <a:cs typeface="Calibri" panose="020F0502020204030204"/>
            </a:endParaRPr>
          </a:p>
        </p:txBody>
      </p:sp>
      <p:sp>
        <p:nvSpPr>
          <p:cNvPr id="4" name="Slide Number Placeholder 3"/>
          <p:cNvSpPr>
            <a:spLocks noGrp="1"/>
          </p:cNvSpPr>
          <p:nvPr>
            <p:ph type="sldNum" sz="quarter" idx="5"/>
          </p:nvPr>
        </p:nvSpPr>
        <p:spPr/>
        <p:txBody>
          <a:bodyPr/>
          <a:lstStyle/>
          <a:p>
            <a:fld id="{2D4EAEBB-CD00-4806-A13F-C15365E12679}" type="slidenum">
              <a:rPr lang="en-GB" smtClean="0"/>
              <a:t>3</a:t>
            </a:fld>
            <a:endParaRPr lang="en-GB"/>
          </a:p>
        </p:txBody>
      </p:sp>
    </p:spTree>
    <p:extLst>
      <p:ext uri="{BB962C8B-B14F-4D97-AF65-F5344CB8AC3E}">
        <p14:creationId xmlns:p14="http://schemas.microsoft.com/office/powerpoint/2010/main" val="1841177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Flare used lead finder,</a:t>
            </a:r>
          </a:p>
          <a:p>
            <a:r>
              <a:rPr lang="en-US" dirty="0" err="1"/>
              <a:t>Autodock</a:t>
            </a:r>
            <a:r>
              <a:rPr lang="en-US" dirty="0"/>
              <a:t> uses </a:t>
            </a:r>
            <a:r>
              <a:rPr lang="en-GB" dirty="0">
                <a:effectLst/>
                <a:latin typeface="Arial" panose="020B0604020202020204" pitchFamily="34" charset="0"/>
              </a:rPr>
              <a:t>semi-empirical free energy force field </a:t>
            </a:r>
          </a:p>
          <a:p>
            <a:r>
              <a:rPr lang="en-GB" dirty="0">
                <a:effectLst/>
                <a:latin typeface="Arial" panose="020B0604020202020204" pitchFamily="34" charset="0"/>
              </a:rPr>
              <a:t>rDock uses a combination of stochastic and deterministic search techniques</a:t>
            </a:r>
          </a:p>
          <a:p>
            <a:endParaRPr lang="en-GB" dirty="0">
              <a:effectLst/>
              <a:latin typeface="Arial" panose="020B0604020202020204" pitchFamily="34" charset="0"/>
            </a:endParaRPr>
          </a:p>
          <a:p>
            <a:r>
              <a:rPr lang="en-GB" dirty="0">
                <a:effectLst/>
                <a:latin typeface="Arial" panose="020B0604020202020204" pitchFamily="34" charset="0"/>
              </a:rPr>
              <a:t>How a docking analysis works general process, don’t need to go into detail.</a:t>
            </a:r>
          </a:p>
          <a:p>
            <a:endParaRPr lang="en-US" dirty="0"/>
          </a:p>
          <a:p>
            <a:r>
              <a:rPr lang="en-US" dirty="0"/>
              <a:t>### this is a general process for docking</a:t>
            </a:r>
          </a:p>
        </p:txBody>
      </p:sp>
      <p:sp>
        <p:nvSpPr>
          <p:cNvPr id="4" name="Slide Number Placeholder 3"/>
          <p:cNvSpPr>
            <a:spLocks noGrp="1"/>
          </p:cNvSpPr>
          <p:nvPr>
            <p:ph type="sldNum" sz="quarter" idx="5"/>
          </p:nvPr>
        </p:nvSpPr>
        <p:spPr/>
        <p:txBody>
          <a:bodyPr/>
          <a:lstStyle/>
          <a:p>
            <a:fld id="{2D4EAEBB-CD00-4806-A13F-C15365E12679}" type="slidenum">
              <a:rPr lang="en-GB" smtClean="0"/>
              <a:t>4</a:t>
            </a:fld>
            <a:endParaRPr lang="en-GB"/>
          </a:p>
        </p:txBody>
      </p:sp>
    </p:spTree>
    <p:extLst>
      <p:ext uri="{BB962C8B-B14F-4D97-AF65-F5344CB8AC3E}">
        <p14:creationId xmlns:p14="http://schemas.microsoft.com/office/powerpoint/2010/main" val="817663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000"/>
              </a:spcBef>
              <a:buFont typeface="Arial"/>
              <a:buChar char="•"/>
            </a:pPr>
            <a:r>
              <a:rPr lang="en-US"/>
              <a:t>How we chose the ligands </a:t>
            </a:r>
          </a:p>
          <a:p>
            <a:pPr marL="171450" indent="-171450">
              <a:lnSpc>
                <a:spcPct val="90000"/>
              </a:lnSpc>
              <a:spcBef>
                <a:spcPts val="1000"/>
              </a:spcBef>
              <a:buFont typeface="Arial"/>
              <a:buChar char="•"/>
            </a:pPr>
            <a:r>
              <a:rPr lang="en-US"/>
              <a:t>TCM &amp; Conventional Antivirals e.g. Baicalein</a:t>
            </a:r>
            <a:endParaRPr lang="en-US">
              <a:cs typeface="Calibri"/>
            </a:endParaRPr>
          </a:p>
          <a:p>
            <a:pPr marL="171450" indent="-171450">
              <a:lnSpc>
                <a:spcPct val="90000"/>
              </a:lnSpc>
              <a:spcBef>
                <a:spcPts val="1000"/>
              </a:spcBef>
              <a:buFont typeface="Arial"/>
              <a:buChar char="•"/>
            </a:pPr>
            <a:r>
              <a:rPr lang="en-US"/>
              <a:t>Picture of the medicinal plant</a:t>
            </a:r>
          </a:p>
          <a:p>
            <a:endParaRPr lang="en-US"/>
          </a:p>
          <a:p>
            <a:r>
              <a:rPr lang="en-US"/>
              <a:t>Put the example TCM ligands in a neater order, and add some other antiviral ligands </a:t>
            </a:r>
            <a:endParaRPr lang="en-US">
              <a:cs typeface="Calibri" panose="020F0502020204030204"/>
            </a:endParaRPr>
          </a:p>
          <a:p>
            <a:r>
              <a:rPr lang="en-US"/>
              <a:t>Talk about how the objective shifted for the project</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2D4EAEBB-CD00-4806-A13F-C15365E12679}" type="slidenum">
              <a:rPr lang="en-GB" smtClean="0"/>
              <a:t>5</a:t>
            </a:fld>
            <a:endParaRPr lang="en-GB"/>
          </a:p>
        </p:txBody>
      </p:sp>
    </p:spTree>
    <p:extLst>
      <p:ext uri="{BB962C8B-B14F-4D97-AF65-F5344CB8AC3E}">
        <p14:creationId xmlns:p14="http://schemas.microsoft.com/office/powerpoint/2010/main" val="4169378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Talk through the 4 different sites</a:t>
            </a:r>
          </a:p>
        </p:txBody>
      </p:sp>
      <p:sp>
        <p:nvSpPr>
          <p:cNvPr id="4" name="Slide Number Placeholder 3"/>
          <p:cNvSpPr>
            <a:spLocks noGrp="1"/>
          </p:cNvSpPr>
          <p:nvPr>
            <p:ph type="sldNum" sz="quarter" idx="5"/>
          </p:nvPr>
        </p:nvSpPr>
        <p:spPr/>
        <p:txBody>
          <a:bodyPr/>
          <a:lstStyle/>
          <a:p>
            <a:fld id="{2D4EAEBB-CD00-4806-A13F-C15365E12679}" type="slidenum">
              <a:rPr lang="en-GB" smtClean="0"/>
              <a:t>6</a:t>
            </a:fld>
            <a:endParaRPr lang="en-GB"/>
          </a:p>
        </p:txBody>
      </p:sp>
    </p:spTree>
    <p:extLst>
      <p:ext uri="{BB962C8B-B14F-4D97-AF65-F5344CB8AC3E}">
        <p14:creationId xmlns:p14="http://schemas.microsoft.com/office/powerpoint/2010/main" val="479345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sz="1200" b="1" kern="1200" dirty="0">
                <a:solidFill>
                  <a:schemeClr val="tx1"/>
                </a:solidFill>
                <a:effectLst/>
                <a:latin typeface="+mn-lt"/>
                <a:ea typeface="+mn-ea"/>
                <a:cs typeface="+mn-cs"/>
              </a:rPr>
              <a:t>Definition:</a:t>
            </a:r>
            <a:r>
              <a:rPr lang="en-GB" b="1" dirty="0"/>
              <a:t> </a:t>
            </a:r>
            <a:endParaRPr lang="en-GB"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The binding infinity shows how tight a drug molecule binds to the targeted receptor, and is expressed in Gibbs free energy </a:t>
            </a:r>
            <a:r>
              <a:rPr lang="en-GB" sz="1200" b="0" kern="1200" dirty="0" err="1">
                <a:solidFill>
                  <a:schemeClr val="tx1"/>
                </a:solidFill>
                <a:effectLst/>
                <a:latin typeface="+mn-lt"/>
                <a:ea typeface="+mn-ea"/>
                <a:cs typeface="+mn-cs"/>
              </a:rPr>
              <a:t>dG</a:t>
            </a:r>
            <a:r>
              <a:rPr lang="en-GB" sz="1200" b="0" kern="1200" dirty="0">
                <a:solidFill>
                  <a:schemeClr val="tx1"/>
                </a:solidFill>
                <a:effectLst/>
                <a:latin typeface="+mn-lt"/>
                <a:ea typeface="+mn-ea"/>
                <a:cs typeface="+mn-cs"/>
              </a:rPr>
              <a:t>, in </a:t>
            </a:r>
            <a:r>
              <a:rPr lang="en-GB" sz="1200" b="0" kern="1200" dirty="0" err="1">
                <a:solidFill>
                  <a:schemeClr val="tx1"/>
                </a:solidFill>
                <a:effectLst/>
                <a:latin typeface="+mn-lt"/>
                <a:ea typeface="+mn-ea"/>
                <a:cs typeface="+mn-cs"/>
              </a:rPr>
              <a:t>kCal</a:t>
            </a:r>
            <a:r>
              <a:rPr lang="en-GB" sz="1200" b="0" kern="1200" dirty="0">
                <a:solidFill>
                  <a:schemeClr val="tx1"/>
                </a:solidFill>
                <a:effectLst/>
                <a:latin typeface="+mn-lt"/>
                <a:ea typeface="+mn-ea"/>
                <a:cs typeface="+mn-cs"/>
              </a:rPr>
              <a:t> / mol.</a:t>
            </a:r>
            <a:endParaRPr lang="en-GB" sz="1200" b="0" kern="1200" dirty="0">
              <a:solidFill>
                <a:schemeClr val="tx1"/>
              </a:solidFill>
              <a:effectLst/>
              <a:latin typeface="+mn-lt"/>
              <a:cs typeface="Calibri"/>
            </a:endParaRPr>
          </a:p>
          <a:p>
            <a:pPr>
              <a:defRPr/>
            </a:pPr>
            <a:r>
              <a:rPr lang="en-GB" sz="1200" b="1" dirty="0"/>
              <a:t>Why calculate </a:t>
            </a:r>
            <a:r>
              <a:rPr lang="en-GB" sz="1200" b="1" dirty="0" err="1"/>
              <a:t>dG</a:t>
            </a:r>
            <a:r>
              <a:rPr lang="en-GB" sz="1200" b="1" dirty="0"/>
              <a:t>?</a:t>
            </a:r>
            <a:r>
              <a:rPr lang="en-GB" b="1" dirty="0"/>
              <a:t> </a:t>
            </a:r>
            <a:endParaRPr lang="en-GB" sz="1200" b="1" dirty="0">
              <a:cs typeface="Calibri"/>
            </a:endParaRPr>
          </a:p>
          <a:p>
            <a:pPr>
              <a:defRPr/>
            </a:pPr>
            <a:r>
              <a:rPr lang="en-GB" sz="1200" b="0" kern="1200" dirty="0">
                <a:solidFill>
                  <a:schemeClr val="tx1"/>
                </a:solidFill>
                <a:effectLst/>
                <a:latin typeface="+mn-lt"/>
                <a:ea typeface="+mn-ea"/>
                <a:cs typeface="+mn-cs"/>
              </a:rPr>
              <a:t>Calculating </a:t>
            </a:r>
            <a:r>
              <a:rPr lang="en-GB" sz="1200" b="0" kern="1200" dirty="0" err="1">
                <a:solidFill>
                  <a:schemeClr val="tx1"/>
                </a:solidFill>
                <a:effectLst/>
                <a:latin typeface="+mn-lt"/>
                <a:ea typeface="+mn-ea"/>
                <a:cs typeface="+mn-cs"/>
              </a:rPr>
              <a:t>dG</a:t>
            </a:r>
            <a:r>
              <a:rPr lang="en-GB" sz="1200" b="0" kern="1200" dirty="0">
                <a:solidFill>
                  <a:schemeClr val="tx1"/>
                </a:solidFill>
                <a:effectLst/>
                <a:latin typeface="+mn-lt"/>
                <a:ea typeface="+mn-ea"/>
                <a:cs typeface="+mn-cs"/>
              </a:rPr>
              <a:t> gives a prediction as to how well a ligand can bind to a receptor, and hence inhibiting its activity. This is the general motif behind an </a:t>
            </a:r>
            <a:r>
              <a:rPr lang="en-GB" sz="1200" b="0" i="1" kern="1200" dirty="0">
                <a:solidFill>
                  <a:schemeClr val="tx1"/>
                </a:solidFill>
                <a:effectLst/>
                <a:latin typeface="+mn-lt"/>
                <a:ea typeface="+mn-ea"/>
                <a:cs typeface="+mn-cs"/>
              </a:rPr>
              <a:t>in silico </a:t>
            </a:r>
            <a:r>
              <a:rPr lang="en-GB" sz="1200" b="0" kern="1200" dirty="0">
                <a:solidFill>
                  <a:schemeClr val="tx1"/>
                </a:solidFill>
                <a:effectLst/>
                <a:latin typeface="+mn-lt"/>
                <a:ea typeface="+mn-ea"/>
                <a:cs typeface="+mn-cs"/>
              </a:rPr>
              <a:t>docking analysis</a:t>
            </a:r>
            <a:r>
              <a:rPr lang="en-GB" dirty="0"/>
              <a:t> </a:t>
            </a:r>
            <a:endParaRPr lang="en-GB" sz="1200" b="0" kern="1200" dirty="0">
              <a:solidFill>
                <a:schemeClr val="tx1"/>
              </a:solidFill>
              <a:effectLst/>
              <a:latin typeface="+mn-lt"/>
              <a:cs typeface="Calibri"/>
            </a:endParaRPr>
          </a:p>
          <a:p>
            <a:pPr>
              <a:defRPr/>
            </a:pPr>
            <a:r>
              <a:rPr lang="en-GB" sz="1200" b="1" kern="1200" dirty="0">
                <a:solidFill>
                  <a:schemeClr val="tx1"/>
                </a:solidFill>
                <a:effectLst/>
                <a:latin typeface="+mn-lt"/>
                <a:ea typeface="+mn-ea"/>
                <a:cs typeface="+mn-cs"/>
              </a:rPr>
              <a:t>Calculation:</a:t>
            </a:r>
            <a:r>
              <a:rPr lang="en-GB" b="1" dirty="0"/>
              <a:t> </a:t>
            </a:r>
            <a:endParaRPr lang="en-GB" sz="1200" b="1" kern="1200" dirty="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The general method of calculating the binding affinity starts with considering the equilibrium of ligand binding to a receptor. R for receptor and L for ligand, RL for bound receptor.</a:t>
            </a:r>
            <a:endParaRPr lang="en-GB" sz="1200" b="0" kern="1200" dirty="0">
              <a:solidFill>
                <a:schemeClr val="tx1"/>
              </a:solidFill>
              <a:effectLst/>
              <a:latin typeface="+mn-lt"/>
              <a:cs typeface="Calibri"/>
            </a:endParaRPr>
          </a:p>
          <a:p>
            <a:pPr>
              <a:defRPr/>
            </a:pPr>
            <a:r>
              <a:rPr lang="en-GB" sz="1200" b="0" kern="1200" dirty="0">
                <a:solidFill>
                  <a:schemeClr val="tx1"/>
                </a:solidFill>
                <a:effectLst/>
                <a:latin typeface="+mn-lt"/>
                <a:ea typeface="+mn-ea"/>
                <a:cs typeface="+mn-cs"/>
              </a:rPr>
              <a:t>The binding constant Ka is calculated by</a:t>
            </a:r>
            <a:r>
              <a:rPr lang="en-GB" dirty="0"/>
              <a:t> using the formula shown on the slide. </a:t>
            </a:r>
            <a:endParaRPr lang="en-GB" sz="1200" b="0" kern="1200" dirty="0">
              <a:solidFill>
                <a:schemeClr val="tx1"/>
              </a:solidFill>
              <a:effectLst/>
              <a:latin typeface="+mn-lt"/>
              <a:cs typeface="Calibri"/>
            </a:endParaRPr>
          </a:p>
          <a:p>
            <a:pPr>
              <a:defRPr/>
            </a:pPr>
            <a:r>
              <a:rPr lang="en-GB" dirty="0"/>
              <a:t>It </a:t>
            </a:r>
            <a:r>
              <a:rPr lang="en-GB" sz="1200" b="0" i="0" u="none" strike="noStrike" kern="1200" dirty="0">
                <a:solidFill>
                  <a:schemeClr val="tx1"/>
                </a:solidFill>
                <a:effectLst/>
                <a:latin typeface="+mn-lt"/>
                <a:ea typeface="+mn-ea"/>
                <a:cs typeface="+mn-cs"/>
              </a:rPr>
              <a:t>is characterized by the on-rate constant </a:t>
            </a:r>
            <a:r>
              <a:rPr lang="en-GB" sz="1200" b="0" i="1" u="none" strike="noStrike" kern="1200" dirty="0" err="1">
                <a:solidFill>
                  <a:schemeClr val="tx1"/>
                </a:solidFill>
                <a:effectLst/>
                <a:latin typeface="+mn-lt"/>
                <a:ea typeface="+mn-ea"/>
                <a:cs typeface="+mn-cs"/>
              </a:rPr>
              <a:t>k</a:t>
            </a:r>
            <a:r>
              <a:rPr lang="en-GB" sz="1200" b="0" i="0" u="none" strike="noStrike" kern="1200" baseline="-25000" dirty="0" err="1">
                <a:solidFill>
                  <a:schemeClr val="tx1"/>
                </a:solidFill>
                <a:effectLst/>
                <a:latin typeface="+mn-lt"/>
                <a:ea typeface="+mn-ea"/>
                <a:cs typeface="+mn-cs"/>
              </a:rPr>
              <a:t>on</a:t>
            </a:r>
            <a:r>
              <a:rPr lang="en-GB" sz="1200" b="0" i="0" u="none" strike="noStrike" kern="1200" dirty="0">
                <a:solidFill>
                  <a:schemeClr val="tx1"/>
                </a:solidFill>
                <a:effectLst/>
                <a:latin typeface="+mn-lt"/>
                <a:ea typeface="+mn-ea"/>
                <a:cs typeface="+mn-cs"/>
              </a:rPr>
              <a:t> and the off-rate constant </a:t>
            </a:r>
            <a:r>
              <a:rPr lang="en-GB" sz="1200" b="0" i="1" u="none" strike="noStrike" kern="1200" dirty="0" err="1">
                <a:solidFill>
                  <a:schemeClr val="tx1"/>
                </a:solidFill>
                <a:effectLst/>
                <a:latin typeface="+mn-lt"/>
                <a:ea typeface="+mn-ea"/>
                <a:cs typeface="+mn-cs"/>
              </a:rPr>
              <a:t>k</a:t>
            </a:r>
            <a:r>
              <a:rPr lang="en-GB" sz="1200" b="0" i="0" u="none" strike="noStrike" kern="1200" baseline="-25000" dirty="0" err="1">
                <a:solidFill>
                  <a:schemeClr val="tx1"/>
                </a:solidFill>
                <a:effectLst/>
                <a:latin typeface="+mn-lt"/>
                <a:ea typeface="+mn-ea"/>
                <a:cs typeface="+mn-cs"/>
              </a:rPr>
              <a:t>off</a:t>
            </a:r>
            <a:r>
              <a:rPr lang="en-GB" sz="1200" b="0" i="0" u="none" strike="noStrike" kern="1200" dirty="0">
                <a:solidFill>
                  <a:schemeClr val="tx1"/>
                </a:solidFill>
                <a:effectLst/>
                <a:latin typeface="+mn-lt"/>
                <a:ea typeface="+mn-ea"/>
                <a:cs typeface="+mn-cs"/>
              </a:rPr>
              <a:t>, which</a:t>
            </a:r>
            <a:r>
              <a:rPr lang="en-GB" dirty="0"/>
              <a:t> each refer to when the ligand is bound or unbound to the receptor. This then each equal to </a:t>
            </a:r>
            <a:r>
              <a:rPr lang="en-GB" sz="1200" b="0" i="0" u="none" strike="noStrike" kern="1200" baseline="0" dirty="0">
                <a:solidFill>
                  <a:schemeClr val="tx1"/>
                </a:solidFill>
                <a:effectLst/>
                <a:latin typeface="+mn-lt"/>
                <a:ea typeface="+mn-ea"/>
                <a:cs typeface="+mn-cs"/>
              </a:rPr>
              <a:t>[RL] and [R][L].</a:t>
            </a:r>
            <a:endParaRPr lang="en-GB" sz="1200" b="1" kern="1200" dirty="0">
              <a:solidFill>
                <a:schemeClr val="tx1"/>
              </a:solidFill>
              <a:effectLst/>
              <a:latin typeface="+mn-lt"/>
              <a:cs typeface="Calibri" panose="020F0502020204030204"/>
            </a:endParaRPr>
          </a:p>
          <a:p>
            <a:pPr>
              <a:defRPr/>
            </a:pPr>
            <a:r>
              <a:rPr lang="en-GB" sz="1200" b="0" kern="1200" dirty="0">
                <a:solidFill>
                  <a:schemeClr val="tx1"/>
                </a:solidFill>
                <a:effectLst/>
                <a:latin typeface="+mn-lt"/>
                <a:ea typeface="+mn-ea"/>
                <a:cs typeface="+mn-cs"/>
              </a:rPr>
              <a:t>The dissociation constant</a:t>
            </a:r>
            <a:r>
              <a:rPr lang="en-GB" dirty="0"/>
              <a:t> </a:t>
            </a:r>
            <a:r>
              <a:rPr lang="en-GB" dirty="0" err="1"/>
              <a:t>Kd</a:t>
            </a:r>
            <a:r>
              <a:rPr lang="en-GB" sz="1200" b="0" kern="1200" dirty="0">
                <a:solidFill>
                  <a:schemeClr val="tx1"/>
                </a:solidFill>
                <a:effectLst/>
                <a:latin typeface="+mn-lt"/>
                <a:ea typeface="+mn-ea"/>
                <a:cs typeface="+mn-cs"/>
              </a:rPr>
              <a:t> can be calculated as the reciprocal of K</a:t>
            </a:r>
            <a:r>
              <a:rPr lang="en-GB" sz="1200" b="0" kern="1200" baseline="-25000" dirty="0">
                <a:solidFill>
                  <a:schemeClr val="tx1"/>
                </a:solidFill>
                <a:effectLst/>
                <a:latin typeface="+mn-lt"/>
                <a:ea typeface="+mn-ea"/>
                <a:cs typeface="+mn-cs"/>
              </a:rPr>
              <a:t>a</a:t>
            </a:r>
            <a:r>
              <a:rPr lang="en-GB" baseline="-25000" dirty="0"/>
              <a:t>. </a:t>
            </a:r>
          </a:p>
          <a:p>
            <a:pPr>
              <a:defRPr/>
            </a:pPr>
            <a:r>
              <a:rPr lang="en-GB" baseline="-25000" dirty="0"/>
              <a:t>Finally, t</a:t>
            </a:r>
            <a:r>
              <a:rPr lang="en-GB" dirty="0"/>
              <a:t>he</a:t>
            </a:r>
            <a:r>
              <a:rPr lang="en-GB" sz="1200" b="0" kern="1200" dirty="0">
                <a:solidFill>
                  <a:schemeClr val="tx1"/>
                </a:solidFill>
                <a:effectLst/>
                <a:latin typeface="+mn-lt"/>
                <a:ea typeface="+mn-ea"/>
                <a:cs typeface="+mn-cs"/>
              </a:rPr>
              <a:t> binding affinity </a:t>
            </a:r>
            <a:r>
              <a:rPr lang="en-GB" dirty="0" err="1"/>
              <a:t>dG</a:t>
            </a:r>
            <a:r>
              <a:rPr lang="en-GB" dirty="0"/>
              <a:t> can</a:t>
            </a:r>
            <a:r>
              <a:rPr lang="en-GB" sz="1200" b="0" kern="1200" dirty="0">
                <a:solidFill>
                  <a:schemeClr val="tx1"/>
                </a:solidFill>
                <a:effectLst/>
                <a:latin typeface="+mn-lt"/>
                <a:ea typeface="+mn-ea"/>
                <a:cs typeface="+mn-cs"/>
              </a:rPr>
              <a:t> then be calculated from the dissociation constant </a:t>
            </a:r>
            <a:r>
              <a:rPr lang="en-GB" sz="1200" b="0" kern="1200" dirty="0" err="1">
                <a:solidFill>
                  <a:schemeClr val="tx1"/>
                </a:solidFill>
                <a:effectLst/>
                <a:latin typeface="+mn-lt"/>
                <a:ea typeface="+mn-ea"/>
                <a:cs typeface="+mn-cs"/>
              </a:rPr>
              <a:t>K</a:t>
            </a:r>
            <a:r>
              <a:rPr lang="en-GB" sz="1200" b="0" kern="1200" baseline="-25000" dirty="0" err="1">
                <a:solidFill>
                  <a:schemeClr val="tx1"/>
                </a:solidFill>
                <a:effectLst/>
                <a:latin typeface="+mn-lt"/>
                <a:ea typeface="+mn-ea"/>
                <a:cs typeface="+mn-cs"/>
              </a:rPr>
              <a:t>d</a:t>
            </a:r>
            <a:r>
              <a:rPr lang="en-GB" baseline="-25000" dirty="0"/>
              <a:t> using the formula shown. </a:t>
            </a:r>
            <a:endParaRPr lang="en-GB" dirty="0">
              <a:ea typeface="+mn-ea"/>
              <a:cs typeface="+mn-cs"/>
            </a:endParaRPr>
          </a:p>
          <a:p>
            <a:pPr>
              <a:defRPr/>
            </a:pPr>
            <a:r>
              <a:rPr lang="en-GB" baseline="-25000" dirty="0">
                <a:cs typeface="Calibri"/>
              </a:rPr>
              <a:t>It should be noted that this is a generalisation and simplification of how different software calculate </a:t>
            </a:r>
            <a:r>
              <a:rPr lang="en-GB" baseline="-25000" dirty="0" err="1">
                <a:cs typeface="Calibri"/>
              </a:rPr>
              <a:t>dG</a:t>
            </a:r>
            <a:r>
              <a:rPr lang="en-GB" baseline="-25000" dirty="0">
                <a:cs typeface="Calibri"/>
              </a:rPr>
              <a:t> and they all have different calculation methods. </a:t>
            </a:r>
            <a:endParaRPr lang="en-GB" baseline="-25000" dirty="0"/>
          </a:p>
          <a:p>
            <a:pPr>
              <a:defRPr/>
            </a:pPr>
            <a:r>
              <a:rPr lang="en-GB" sz="1200" b="1" kern="1200" dirty="0">
                <a:solidFill>
                  <a:schemeClr val="tx1"/>
                </a:solidFill>
                <a:effectLst/>
                <a:latin typeface="+mn-lt"/>
                <a:ea typeface="+mn-ea"/>
                <a:cs typeface="+mn-cs"/>
              </a:rPr>
              <a:t>Extra:</a:t>
            </a:r>
            <a:r>
              <a:rPr lang="en-GB" b="1" dirty="0"/>
              <a:t> </a:t>
            </a:r>
            <a:endParaRPr lang="en-GB" sz="1200" b="1" kern="1200" dirty="0">
              <a:solidFill>
                <a:schemeClr val="tx1"/>
              </a:solidFill>
              <a:effectLst/>
              <a:latin typeface="+mn-lt"/>
              <a:cs typeface="Calibri"/>
            </a:endParaRPr>
          </a:p>
          <a:p>
            <a:pPr>
              <a:defRPr/>
            </a:pPr>
            <a:r>
              <a:rPr lang="en-GB" sz="1200" b="1" kern="1200" dirty="0" err="1">
                <a:solidFill>
                  <a:schemeClr val="tx1"/>
                </a:solidFill>
                <a:effectLst/>
                <a:latin typeface="+mn-lt"/>
                <a:ea typeface="+mn-ea"/>
                <a:cs typeface="+mn-cs"/>
              </a:rPr>
              <a:t>dG</a:t>
            </a:r>
            <a:r>
              <a:rPr lang="en-GB" sz="1200" b="1" kern="1200" dirty="0">
                <a:solidFill>
                  <a:schemeClr val="tx1"/>
                </a:solidFill>
                <a:effectLst/>
                <a:latin typeface="+mn-lt"/>
                <a:ea typeface="+mn-ea"/>
                <a:cs typeface="+mn-cs"/>
              </a:rPr>
              <a:t>-scoring function, or </a:t>
            </a:r>
            <a:r>
              <a:rPr lang="en-GB" sz="1200" b="1" kern="1200" dirty="0" err="1">
                <a:solidFill>
                  <a:schemeClr val="tx1"/>
                </a:solidFill>
                <a:effectLst/>
                <a:latin typeface="+mn-lt"/>
                <a:ea typeface="+mn-ea"/>
                <a:cs typeface="+mn-cs"/>
              </a:rPr>
              <a:t>dG</a:t>
            </a:r>
            <a:r>
              <a:rPr lang="en-GB" sz="1200" b="1" kern="1200" dirty="0">
                <a:solidFill>
                  <a:schemeClr val="tx1"/>
                </a:solidFill>
                <a:effectLst/>
                <a:latin typeface="+mn-lt"/>
                <a:ea typeface="+mn-ea"/>
                <a:cs typeface="+mn-cs"/>
              </a:rPr>
              <a:t> score:</a:t>
            </a:r>
            <a:r>
              <a:rPr lang="en-GB" sz="1200" kern="1200" dirty="0">
                <a:solidFill>
                  <a:schemeClr val="tx1"/>
                </a:solidFill>
                <a:effectLst/>
                <a:latin typeface="+mn-lt"/>
                <a:ea typeface="+mn-ea"/>
                <a:cs typeface="+mn-cs"/>
              </a:rPr>
              <a:t> this scoring function has been designed to perform accurate estimation of the free energy of protein-ligand binding for a given protein-ligand complex. The scaling coefficients for this function have been derived by fitting calculated binding energies to the experimental values for a set of 100 protein-ligand complexes with known 3D structure and experimentally measured binding constants.</a:t>
            </a:r>
            <a:r>
              <a:rPr lang="en-GB" dirty="0"/>
              <a:t> </a:t>
            </a:r>
            <a:endParaRPr lang="en-GB" dirty="0">
              <a:effectLst/>
              <a:cs typeface="Calibri"/>
            </a:endParaRPr>
          </a:p>
          <a:p>
            <a:endParaRPr lang="en-US" dirty="0"/>
          </a:p>
        </p:txBody>
      </p:sp>
      <p:sp>
        <p:nvSpPr>
          <p:cNvPr id="4" name="Slide Number Placeholder 3"/>
          <p:cNvSpPr>
            <a:spLocks noGrp="1"/>
          </p:cNvSpPr>
          <p:nvPr>
            <p:ph type="sldNum" sz="quarter" idx="5"/>
          </p:nvPr>
        </p:nvSpPr>
        <p:spPr/>
        <p:txBody>
          <a:bodyPr/>
          <a:lstStyle/>
          <a:p>
            <a:fld id="{2D4EAEBB-CD00-4806-A13F-C15365E12679}" type="slidenum">
              <a:rPr lang="en-GB" smtClean="0"/>
              <a:t>7</a:t>
            </a:fld>
            <a:endParaRPr lang="en-GB"/>
          </a:p>
        </p:txBody>
      </p:sp>
    </p:spTree>
    <p:extLst>
      <p:ext uri="{BB962C8B-B14F-4D97-AF65-F5344CB8AC3E}">
        <p14:creationId xmlns:p14="http://schemas.microsoft.com/office/powerpoint/2010/main" val="3444695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Correlation of </a:t>
            </a:r>
            <a:r>
              <a:rPr lang="en-GB" err="1"/>
              <a:t>dG</a:t>
            </a:r>
            <a:r>
              <a:rPr lang="en-GB"/>
              <a:t> values for chosen 9 ligands for site 1 across different software</a:t>
            </a:r>
            <a:endParaRPr lang="en-US"/>
          </a:p>
          <a:p>
            <a:endParaRPr lang="en-US">
              <a:cs typeface="Calibri"/>
            </a:endParaRPr>
          </a:p>
          <a:p>
            <a:endParaRPr lang="en-US">
              <a:cs typeface="Calibri"/>
            </a:endParaRPr>
          </a:p>
          <a:p>
            <a:r>
              <a:rPr lang="en-US">
                <a:cs typeface="Calibri"/>
              </a:rPr>
              <a:t>Find out what multiple correlation coefficient is. https://www.real-statistics.com/correlation/multiple-correlation/</a:t>
            </a:r>
          </a:p>
          <a:p>
            <a:endParaRPr lang="en-US">
              <a:cs typeface="Calibri"/>
            </a:endParaRPr>
          </a:p>
          <a:p>
            <a:r>
              <a:rPr lang="en-US">
                <a:cs typeface="Calibri"/>
              </a:rPr>
              <a:t>Find out the meaning of the result.</a:t>
            </a:r>
          </a:p>
          <a:p>
            <a:endParaRPr lang="en-US">
              <a:cs typeface="Calibri"/>
            </a:endParaRPr>
          </a:p>
          <a:p>
            <a:r>
              <a:rPr lang="en-US">
                <a:cs typeface="Calibri"/>
              </a:rPr>
              <a:t>Talk about comparison of the </a:t>
            </a:r>
            <a:r>
              <a:rPr lang="en-US" err="1">
                <a:cs typeface="Calibri"/>
              </a:rPr>
              <a:t>dGs</a:t>
            </a:r>
            <a:r>
              <a:rPr lang="en-US">
                <a:cs typeface="Calibri"/>
              </a:rPr>
              <a:t> found.</a:t>
            </a:r>
          </a:p>
          <a:p>
            <a:endParaRPr lang="en-US">
              <a:cs typeface="Calibri"/>
            </a:endParaRPr>
          </a:p>
          <a:p>
            <a:r>
              <a:rPr lang="en-US">
                <a:cs typeface="Calibri"/>
              </a:rPr>
              <a:t>We used Flare as dependent variable, and the biased r was equal = 0.880</a:t>
            </a:r>
          </a:p>
          <a:p>
            <a:endParaRPr lang="en-US">
              <a:cs typeface="Calibri"/>
            </a:endParaRPr>
          </a:p>
          <a:p>
            <a:r>
              <a:rPr lang="en-US">
                <a:cs typeface="Calibri"/>
              </a:rPr>
              <a:t>Adjusted unbiased value was equal = 0.519</a:t>
            </a:r>
          </a:p>
          <a:p>
            <a:endParaRPr lang="en-US">
              <a:cs typeface="Calibri"/>
            </a:endParaRPr>
          </a:p>
          <a:p>
            <a:endParaRPr lang="en-US">
              <a:cs typeface="Calibri"/>
            </a:endParaRPr>
          </a:p>
          <a:p>
            <a:r>
              <a:rPr lang="en-GB"/>
              <a:t>Ranking of </a:t>
            </a:r>
            <a:r>
              <a:rPr lang="en-GB" err="1"/>
              <a:t>dG</a:t>
            </a:r>
            <a:r>
              <a:rPr lang="en-GB"/>
              <a:t> across software (cross correlation of different docking software)</a:t>
            </a:r>
            <a:endParaRPr lang="en-GB">
              <a:cs typeface="Calibri"/>
            </a:endParaRPr>
          </a:p>
          <a:p>
            <a:pPr lvl="1"/>
            <a:r>
              <a:rPr lang="en-GB"/>
              <a:t>To show all correlations</a:t>
            </a:r>
            <a:endParaRPr lang="en-GB">
              <a:cs typeface="Calibri"/>
            </a:endParaRPr>
          </a:p>
          <a:p>
            <a:pPr lvl="1"/>
            <a:r>
              <a:rPr lang="en-GB"/>
              <a:t>Show two graphs showing correlations so we can show consistency or inconsistency</a:t>
            </a:r>
            <a:endParaRPr lang="en-GB">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D4EAEBB-CD00-4806-A13F-C15365E12679}" type="slidenum">
              <a:rPr lang="en-GB" smtClean="0"/>
              <a:t>8</a:t>
            </a:fld>
            <a:endParaRPr lang="en-GB"/>
          </a:p>
        </p:txBody>
      </p:sp>
    </p:spTree>
    <p:extLst>
      <p:ext uri="{BB962C8B-B14F-4D97-AF65-F5344CB8AC3E}">
        <p14:creationId xmlns:p14="http://schemas.microsoft.com/office/powerpoint/2010/main" val="2395087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RMSD: </a:t>
            </a:r>
          </a:p>
          <a:p>
            <a:r>
              <a:rPr lang="en-GB" sz="1200" b="0" i="0" u="none" strike="noStrike" kern="1200">
                <a:solidFill>
                  <a:schemeClr val="tx1"/>
                </a:solidFill>
                <a:effectLst/>
                <a:latin typeface="+mn-lt"/>
                <a:ea typeface="+mn-ea"/>
                <a:cs typeface="+mn-cs"/>
              </a:rPr>
              <a:t>root-mean-square deviation of atomic positions</a:t>
            </a:r>
            <a:endParaRPr lang="en-GB" sz="1200" b="0" i="0" u="none" strike="noStrike" kern="1200">
              <a:solidFill>
                <a:schemeClr val="tx1"/>
              </a:solidFill>
              <a:effectLst/>
              <a:latin typeface="+mn-lt"/>
              <a:cs typeface="Calibri"/>
            </a:endParaRPr>
          </a:p>
          <a:p>
            <a:endParaRPr lang="en-GB" sz="1200" b="0" i="0" u="none" strike="noStrike" kern="1200">
              <a:solidFill>
                <a:schemeClr val="tx1"/>
              </a:solidFill>
              <a:effectLst/>
              <a:latin typeface="+mn-lt"/>
              <a:cs typeface="Calibri"/>
            </a:endParaRPr>
          </a:p>
          <a:p>
            <a:r>
              <a:rPr lang="en-GB">
                <a:cs typeface="Calibri" panose="020F0502020204030204"/>
              </a:rPr>
              <a:t>Source: </a:t>
            </a:r>
            <a:r>
              <a:rPr lang="en-GB">
                <a:hlinkClick r:id="rId3"/>
              </a:rPr>
              <a:t>https://jcheminf.biomedcentral.com/articles/10.1186/s13321-019-0362-7</a:t>
            </a:r>
            <a:r>
              <a:rPr lang="en-GB"/>
              <a:t> </a:t>
            </a:r>
            <a:endParaRPr lang="en-GB">
              <a:cs typeface="Calibri" panose="020F0502020204030204"/>
            </a:endParaRPr>
          </a:p>
          <a:p>
            <a:r>
              <a:rPr lang="en-GB"/>
              <a:t>E.W. Bell and Y. Zhang, J. Cheminformatics, 2019, 11, 40</a:t>
            </a:r>
            <a:endParaRPr lang="en-GB">
              <a:cs typeface="Calibri" panose="020F0502020204030204"/>
            </a:endParaRPr>
          </a:p>
          <a:p>
            <a:endParaRPr lang="en-GB"/>
          </a:p>
          <a:p>
            <a:endParaRPr lang="en-GB"/>
          </a:p>
          <a:p>
            <a:r>
              <a:rPr lang="en-GB"/>
              <a:t>metric used to evaluate distance between the predicted pose and the native pose, given a superposition of their protein receptor structures</a:t>
            </a:r>
          </a:p>
          <a:p>
            <a:endParaRPr lang="en-GB">
              <a:cs typeface="Calibri" panose="020F0502020204030204"/>
            </a:endParaRPr>
          </a:p>
          <a:p>
            <a:r>
              <a:rPr lang="en-GB"/>
              <a:t>- ability to accurately assess binding affinity is dependent on the ability to find the optimal conformation of the ligand in the protein binding pocket benchmarked by the ability to reproduce the native binding pose of a ligand from a protein–ligand complex crystal structure</a:t>
            </a:r>
            <a:endParaRPr lang="en-GB">
              <a:cs typeface="Calibri" panose="020F0502020204030204"/>
            </a:endParaRPr>
          </a:p>
          <a:p>
            <a:r>
              <a:rPr lang="en-GB">
                <a:cs typeface="Calibri" panose="020F0502020204030204"/>
              </a:rPr>
              <a:t>- we have calculated RMSD between best scoring poses of repeats of each ligand and compared RMSD for all ligands in all binding sites and software</a:t>
            </a:r>
          </a:p>
          <a:p>
            <a:r>
              <a:rPr lang="en-GB">
                <a:cs typeface="Calibri" panose="020F0502020204030204"/>
              </a:rPr>
              <a:t>- we've used this to narrow down results which provided the lowest 10 RMSD (all below 0.1) and only then compared their binding affinities; alternative to this approach would first consider the best scoring ligands, and then chose those that have the smallest RMSD&lt; but we've felt that we only want to consider reliable results and choose across them, instead of finding an incredibly scoring ligand that end up being a result of an unrepeatable docking.</a:t>
            </a:r>
          </a:p>
          <a:p>
            <a:r>
              <a:rPr lang="en-GB">
                <a:cs typeface="Calibri" panose="020F0502020204030204"/>
              </a:rPr>
              <a:t>- we've used the </a:t>
            </a:r>
            <a:r>
              <a:rPr lang="en-GB" err="1">
                <a:cs typeface="Calibri" panose="020F0502020204030204"/>
              </a:rPr>
              <a:t>mdtraj</a:t>
            </a:r>
            <a:r>
              <a:rPr lang="en-GB">
                <a:cs typeface="Calibri" panose="020F0502020204030204"/>
              </a:rPr>
              <a:t> library</a:t>
            </a:r>
            <a:endParaRPr lang="en-GB"/>
          </a:p>
          <a:p>
            <a:endParaRPr lang="en-GB">
              <a:cs typeface="Calibri" panose="020F0502020204030204"/>
            </a:endParaRPr>
          </a:p>
          <a:p>
            <a:r>
              <a:rPr lang="en-GB">
                <a:cs typeface="Calibri" panose="020F0502020204030204"/>
              </a:rPr>
              <a:t>- Reproducibility, or accuracy/reliability?</a:t>
            </a:r>
          </a:p>
          <a:p>
            <a:endParaRPr lang="en-GB">
              <a:cs typeface="Calibri" panose="020F0502020204030204"/>
            </a:endParaRPr>
          </a:p>
          <a:p>
            <a:r>
              <a:rPr lang="en-GB">
                <a:cs typeface="Calibri" panose="020F0502020204030204"/>
              </a:rPr>
              <a:t>- </a:t>
            </a:r>
            <a:r>
              <a:rPr lang="en-GB"/>
              <a:t>where </a:t>
            </a:r>
            <a:r>
              <a:rPr lang="en-GB" i="1"/>
              <a:t>N</a:t>
            </a:r>
            <a:r>
              <a:rPr lang="en-GB"/>
              <a:t> is the number of atoms in the ligand, and </a:t>
            </a:r>
            <a:r>
              <a:rPr lang="en-GB" i="1"/>
              <a:t>di</a:t>
            </a:r>
            <a:r>
              <a:rPr lang="en-GB"/>
              <a:t> is the Euclidean distance between the </a:t>
            </a:r>
            <a:r>
              <a:rPr lang="en-GB" i="1" err="1"/>
              <a:t>i</a:t>
            </a:r>
            <a:r>
              <a:rPr lang="en-GB" err="1"/>
              <a:t>th</a:t>
            </a:r>
            <a:r>
              <a:rPr lang="en-GB"/>
              <a:t> pair of </a:t>
            </a:r>
            <a:r>
              <a:rPr lang="en-GB" i="1"/>
              <a:t>corresponding</a:t>
            </a:r>
            <a:r>
              <a:rPr lang="en-GB"/>
              <a:t> atoms.</a:t>
            </a:r>
            <a:endParaRPr lang="en-GB">
              <a:cs typeface="Calibri" panose="020F0502020204030204"/>
            </a:endParaRPr>
          </a:p>
          <a:p>
            <a:endParaRPr lang="en-GB"/>
          </a:p>
          <a:p>
            <a:r>
              <a:rPr lang="en-US" b="0"/>
              <a:t>Good resources for this page: </a:t>
            </a:r>
            <a:r>
              <a:rPr lang="en-US" b="0">
                <a:hlinkClick r:id="rId4"/>
              </a:rPr>
              <a:t>https://en.wikipedia.org/wiki/Root-mean-square_deviation_of_atomic_positions</a:t>
            </a:r>
            <a:endParaRPr lang="en-US" b="0">
              <a:cs typeface="Calibri" panose="020F0502020204030204"/>
            </a:endParaRPr>
          </a:p>
          <a:p>
            <a:endParaRPr lang="en-US">
              <a:cs typeface="Calibri"/>
            </a:endParaRPr>
          </a:p>
          <a:p>
            <a:pPr marL="285750" indent="-285750">
              <a:lnSpc>
                <a:spcPct val="90000"/>
              </a:lnSpc>
              <a:spcBef>
                <a:spcPts val="1000"/>
              </a:spcBef>
              <a:buFont typeface="Arial"/>
              <a:buChar char="•"/>
            </a:pPr>
            <a:endParaRPr lang="en-GB"/>
          </a:p>
          <a:p>
            <a:pPr marL="285750" indent="-285750">
              <a:lnSpc>
                <a:spcPct val="90000"/>
              </a:lnSpc>
              <a:spcBef>
                <a:spcPts val="1000"/>
              </a:spcBef>
              <a:buFont typeface="Arial"/>
              <a:buChar char="•"/>
            </a:pPr>
            <a:r>
              <a:rPr lang="en-GB"/>
              <a:t>Definition:</a:t>
            </a:r>
            <a:endParaRPr lang="en-US"/>
          </a:p>
          <a:p>
            <a:pPr marL="285750" indent="-285750">
              <a:lnSpc>
                <a:spcPct val="90000"/>
              </a:lnSpc>
              <a:spcBef>
                <a:spcPts val="1000"/>
              </a:spcBef>
              <a:buFont typeface="Arial"/>
              <a:buChar char="•"/>
            </a:pPr>
            <a:r>
              <a:rPr lang="en-GB"/>
              <a:t>Why calculate RMSD from different poses?</a:t>
            </a:r>
          </a:p>
          <a:p>
            <a:pPr marL="285750" indent="-285750">
              <a:lnSpc>
                <a:spcPct val="90000"/>
              </a:lnSpc>
              <a:spcBef>
                <a:spcPts val="1000"/>
              </a:spcBef>
              <a:buFont typeface="Arial"/>
              <a:buChar char="•"/>
            </a:pPr>
            <a:endParaRPr lang="en-GB"/>
          </a:p>
          <a:p>
            <a:pPr marL="285750" indent="-285750">
              <a:lnSpc>
                <a:spcPct val="90000"/>
              </a:lnSpc>
              <a:spcBef>
                <a:spcPts val="1000"/>
              </a:spcBef>
              <a:buFont typeface="Arial"/>
              <a:buChar char="•"/>
            </a:pPr>
            <a:r>
              <a:rPr lang="en-GB"/>
              <a:t>Formula</a:t>
            </a:r>
          </a:p>
          <a:p>
            <a:pPr marL="285750" indent="-285750">
              <a:lnSpc>
                <a:spcPct val="90000"/>
              </a:lnSpc>
              <a:spcBef>
                <a:spcPts val="1000"/>
              </a:spcBef>
              <a:buFont typeface="Arial"/>
              <a:buChar char="•"/>
            </a:pPr>
            <a:r>
              <a:rPr lang="en-GB"/>
              <a:t>Diagram of ligands superimposed onto one another</a:t>
            </a:r>
          </a:p>
          <a:p>
            <a:pPr marL="285750" indent="-285750">
              <a:lnSpc>
                <a:spcPct val="90000"/>
              </a:lnSpc>
              <a:spcBef>
                <a:spcPts val="1000"/>
              </a:spcBef>
              <a:buFont typeface="Arial"/>
              <a:buChar char="•"/>
            </a:pPr>
            <a:r>
              <a:rPr lang="en-GB"/>
              <a:t>Explain why you’re looking at RMSD</a:t>
            </a:r>
          </a:p>
          <a:p>
            <a:endParaRPr lang="en-US">
              <a:cs typeface="Calibri"/>
            </a:endParaRPr>
          </a:p>
        </p:txBody>
      </p:sp>
      <p:sp>
        <p:nvSpPr>
          <p:cNvPr id="4" name="Slide Number Placeholder 3"/>
          <p:cNvSpPr>
            <a:spLocks noGrp="1"/>
          </p:cNvSpPr>
          <p:nvPr>
            <p:ph type="sldNum" sz="quarter" idx="5"/>
          </p:nvPr>
        </p:nvSpPr>
        <p:spPr/>
        <p:txBody>
          <a:bodyPr/>
          <a:lstStyle/>
          <a:p>
            <a:fld id="{2D4EAEBB-CD00-4806-A13F-C15365E12679}" type="slidenum">
              <a:rPr lang="en-GB" smtClean="0"/>
              <a:t>9</a:t>
            </a:fld>
            <a:endParaRPr lang="en-GB"/>
          </a:p>
        </p:txBody>
      </p:sp>
    </p:spTree>
    <p:extLst>
      <p:ext uri="{BB962C8B-B14F-4D97-AF65-F5344CB8AC3E}">
        <p14:creationId xmlns:p14="http://schemas.microsoft.com/office/powerpoint/2010/main" val="2526732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FF995-D8B6-43DD-951D-258AC8780F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99415AA-4316-4989-8699-F4632DD5CF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D0A0EEC-1801-4889-8337-44412BD98C27}"/>
              </a:ext>
            </a:extLst>
          </p:cNvPr>
          <p:cNvSpPr>
            <a:spLocks noGrp="1"/>
          </p:cNvSpPr>
          <p:nvPr>
            <p:ph type="dt" sz="half" idx="10"/>
          </p:nvPr>
        </p:nvSpPr>
        <p:spPr/>
        <p:txBody>
          <a:bodyPr/>
          <a:lstStyle/>
          <a:p>
            <a:fld id="{D7B3E8FC-3908-458A-B3B1-3166800975D9}" type="datetimeFigureOut">
              <a:rPr lang="en-GB" smtClean="0"/>
              <a:t>23/03/2023</a:t>
            </a:fld>
            <a:endParaRPr lang="en-GB"/>
          </a:p>
        </p:txBody>
      </p:sp>
      <p:sp>
        <p:nvSpPr>
          <p:cNvPr id="5" name="Footer Placeholder 4">
            <a:extLst>
              <a:ext uri="{FF2B5EF4-FFF2-40B4-BE49-F238E27FC236}">
                <a16:creationId xmlns:a16="http://schemas.microsoft.com/office/drawing/2014/main" id="{0B2862A7-DB5F-4422-90F6-5813680BFC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FCD4E1-F8A8-41D6-8739-B56CB9688206}"/>
              </a:ext>
            </a:extLst>
          </p:cNvPr>
          <p:cNvSpPr>
            <a:spLocks noGrp="1"/>
          </p:cNvSpPr>
          <p:nvPr>
            <p:ph type="sldNum" sz="quarter" idx="12"/>
          </p:nvPr>
        </p:nvSpPr>
        <p:spPr/>
        <p:txBody>
          <a:bodyPr/>
          <a:lstStyle/>
          <a:p>
            <a:fld id="{BF1E61CA-9E12-47FC-9E1D-BC2C522D04D3}" type="slidenum">
              <a:rPr lang="en-GB" smtClean="0"/>
              <a:t>‹#›</a:t>
            </a:fld>
            <a:endParaRPr lang="en-GB"/>
          </a:p>
        </p:txBody>
      </p:sp>
    </p:spTree>
    <p:extLst>
      <p:ext uri="{BB962C8B-B14F-4D97-AF65-F5344CB8AC3E}">
        <p14:creationId xmlns:p14="http://schemas.microsoft.com/office/powerpoint/2010/main" val="10018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7BAB2-B537-4199-9A25-1804E389466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C3EFE9A-067F-40F8-9B53-9A73837E4D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2EC9C27-3CD5-4097-8A1A-7511074A4F32}"/>
              </a:ext>
            </a:extLst>
          </p:cNvPr>
          <p:cNvSpPr>
            <a:spLocks noGrp="1"/>
          </p:cNvSpPr>
          <p:nvPr>
            <p:ph type="dt" sz="half" idx="10"/>
          </p:nvPr>
        </p:nvSpPr>
        <p:spPr/>
        <p:txBody>
          <a:bodyPr/>
          <a:lstStyle/>
          <a:p>
            <a:fld id="{D7B3E8FC-3908-458A-B3B1-3166800975D9}" type="datetimeFigureOut">
              <a:rPr lang="en-GB" smtClean="0"/>
              <a:t>23/03/2023</a:t>
            </a:fld>
            <a:endParaRPr lang="en-GB"/>
          </a:p>
        </p:txBody>
      </p:sp>
      <p:sp>
        <p:nvSpPr>
          <p:cNvPr id="5" name="Footer Placeholder 4">
            <a:extLst>
              <a:ext uri="{FF2B5EF4-FFF2-40B4-BE49-F238E27FC236}">
                <a16:creationId xmlns:a16="http://schemas.microsoft.com/office/drawing/2014/main" id="{552E2A5D-A01C-4DCA-8E8D-FB8B7A2BB9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2C73E5-D250-4794-A5B4-E1D1B46CD080}"/>
              </a:ext>
            </a:extLst>
          </p:cNvPr>
          <p:cNvSpPr>
            <a:spLocks noGrp="1"/>
          </p:cNvSpPr>
          <p:nvPr>
            <p:ph type="sldNum" sz="quarter" idx="12"/>
          </p:nvPr>
        </p:nvSpPr>
        <p:spPr/>
        <p:txBody>
          <a:bodyPr/>
          <a:lstStyle/>
          <a:p>
            <a:fld id="{BF1E61CA-9E12-47FC-9E1D-BC2C522D04D3}" type="slidenum">
              <a:rPr lang="en-GB" smtClean="0"/>
              <a:t>‹#›</a:t>
            </a:fld>
            <a:endParaRPr lang="en-GB"/>
          </a:p>
        </p:txBody>
      </p:sp>
    </p:spTree>
    <p:extLst>
      <p:ext uri="{BB962C8B-B14F-4D97-AF65-F5344CB8AC3E}">
        <p14:creationId xmlns:p14="http://schemas.microsoft.com/office/powerpoint/2010/main" val="528594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E09888-C851-4099-9B1C-60C1A759BD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5749F6C-B25E-4942-92BA-7A23D2C108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22F2EC7-EF36-4934-A215-1DC7F6B4ACE5}"/>
              </a:ext>
            </a:extLst>
          </p:cNvPr>
          <p:cNvSpPr>
            <a:spLocks noGrp="1"/>
          </p:cNvSpPr>
          <p:nvPr>
            <p:ph type="dt" sz="half" idx="10"/>
          </p:nvPr>
        </p:nvSpPr>
        <p:spPr/>
        <p:txBody>
          <a:bodyPr/>
          <a:lstStyle/>
          <a:p>
            <a:fld id="{D7B3E8FC-3908-458A-B3B1-3166800975D9}" type="datetimeFigureOut">
              <a:rPr lang="en-GB" smtClean="0"/>
              <a:t>23/03/2023</a:t>
            </a:fld>
            <a:endParaRPr lang="en-GB"/>
          </a:p>
        </p:txBody>
      </p:sp>
      <p:sp>
        <p:nvSpPr>
          <p:cNvPr id="5" name="Footer Placeholder 4">
            <a:extLst>
              <a:ext uri="{FF2B5EF4-FFF2-40B4-BE49-F238E27FC236}">
                <a16:creationId xmlns:a16="http://schemas.microsoft.com/office/drawing/2014/main" id="{7B4E4B5A-13FA-444E-ABF8-2E5E881F4D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3F41A27-15BA-4644-B581-96A29020DBBB}"/>
              </a:ext>
            </a:extLst>
          </p:cNvPr>
          <p:cNvSpPr>
            <a:spLocks noGrp="1"/>
          </p:cNvSpPr>
          <p:nvPr>
            <p:ph type="sldNum" sz="quarter" idx="12"/>
          </p:nvPr>
        </p:nvSpPr>
        <p:spPr/>
        <p:txBody>
          <a:bodyPr/>
          <a:lstStyle/>
          <a:p>
            <a:fld id="{BF1E61CA-9E12-47FC-9E1D-BC2C522D04D3}" type="slidenum">
              <a:rPr lang="en-GB" smtClean="0"/>
              <a:t>‹#›</a:t>
            </a:fld>
            <a:endParaRPr lang="en-GB"/>
          </a:p>
        </p:txBody>
      </p:sp>
    </p:spTree>
    <p:extLst>
      <p:ext uri="{BB962C8B-B14F-4D97-AF65-F5344CB8AC3E}">
        <p14:creationId xmlns:p14="http://schemas.microsoft.com/office/powerpoint/2010/main" val="3400577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4E7C7-BF9F-47FF-A4F1-5C6AE3B2579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E0A7DA9-A3BE-4D9A-BE73-4723612C28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A30F1A-01A6-4475-B79F-301D1C56511A}"/>
              </a:ext>
            </a:extLst>
          </p:cNvPr>
          <p:cNvSpPr>
            <a:spLocks noGrp="1"/>
          </p:cNvSpPr>
          <p:nvPr>
            <p:ph type="dt" sz="half" idx="10"/>
          </p:nvPr>
        </p:nvSpPr>
        <p:spPr/>
        <p:txBody>
          <a:bodyPr/>
          <a:lstStyle/>
          <a:p>
            <a:fld id="{D7B3E8FC-3908-458A-B3B1-3166800975D9}" type="datetimeFigureOut">
              <a:rPr lang="en-GB" smtClean="0"/>
              <a:t>23/03/2023</a:t>
            </a:fld>
            <a:endParaRPr lang="en-GB"/>
          </a:p>
        </p:txBody>
      </p:sp>
      <p:sp>
        <p:nvSpPr>
          <p:cNvPr id="5" name="Footer Placeholder 4">
            <a:extLst>
              <a:ext uri="{FF2B5EF4-FFF2-40B4-BE49-F238E27FC236}">
                <a16:creationId xmlns:a16="http://schemas.microsoft.com/office/drawing/2014/main" id="{4523C082-1038-47F0-9A30-B802F2A8C0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1CD5D0-61C7-46F1-8AFE-338F0A93DE72}"/>
              </a:ext>
            </a:extLst>
          </p:cNvPr>
          <p:cNvSpPr>
            <a:spLocks noGrp="1"/>
          </p:cNvSpPr>
          <p:nvPr>
            <p:ph type="sldNum" sz="quarter" idx="12"/>
          </p:nvPr>
        </p:nvSpPr>
        <p:spPr/>
        <p:txBody>
          <a:bodyPr/>
          <a:lstStyle/>
          <a:p>
            <a:fld id="{BF1E61CA-9E12-47FC-9E1D-BC2C522D04D3}" type="slidenum">
              <a:rPr lang="en-GB" smtClean="0"/>
              <a:t>‹#›</a:t>
            </a:fld>
            <a:endParaRPr lang="en-GB"/>
          </a:p>
        </p:txBody>
      </p:sp>
    </p:spTree>
    <p:extLst>
      <p:ext uri="{BB962C8B-B14F-4D97-AF65-F5344CB8AC3E}">
        <p14:creationId xmlns:p14="http://schemas.microsoft.com/office/powerpoint/2010/main" val="1515399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18C69-F26A-4831-8DFD-532009A78F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2B01AC5-502E-4878-9204-42418B0167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E51D39-4675-4A0E-B514-7F6DB7618AB7}"/>
              </a:ext>
            </a:extLst>
          </p:cNvPr>
          <p:cNvSpPr>
            <a:spLocks noGrp="1"/>
          </p:cNvSpPr>
          <p:nvPr>
            <p:ph type="dt" sz="half" idx="10"/>
          </p:nvPr>
        </p:nvSpPr>
        <p:spPr/>
        <p:txBody>
          <a:bodyPr/>
          <a:lstStyle/>
          <a:p>
            <a:fld id="{D7B3E8FC-3908-458A-B3B1-3166800975D9}" type="datetimeFigureOut">
              <a:rPr lang="en-GB" smtClean="0"/>
              <a:t>23/03/2023</a:t>
            </a:fld>
            <a:endParaRPr lang="en-GB"/>
          </a:p>
        </p:txBody>
      </p:sp>
      <p:sp>
        <p:nvSpPr>
          <p:cNvPr id="5" name="Footer Placeholder 4">
            <a:extLst>
              <a:ext uri="{FF2B5EF4-FFF2-40B4-BE49-F238E27FC236}">
                <a16:creationId xmlns:a16="http://schemas.microsoft.com/office/drawing/2014/main" id="{4BC0E5FE-25C3-4113-B99E-9D283FC90C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A2CFD7-744A-494C-B6B2-921400FEC0B3}"/>
              </a:ext>
            </a:extLst>
          </p:cNvPr>
          <p:cNvSpPr>
            <a:spLocks noGrp="1"/>
          </p:cNvSpPr>
          <p:nvPr>
            <p:ph type="sldNum" sz="quarter" idx="12"/>
          </p:nvPr>
        </p:nvSpPr>
        <p:spPr/>
        <p:txBody>
          <a:bodyPr/>
          <a:lstStyle/>
          <a:p>
            <a:fld id="{BF1E61CA-9E12-47FC-9E1D-BC2C522D04D3}" type="slidenum">
              <a:rPr lang="en-GB" smtClean="0"/>
              <a:t>‹#›</a:t>
            </a:fld>
            <a:endParaRPr lang="en-GB"/>
          </a:p>
        </p:txBody>
      </p:sp>
    </p:spTree>
    <p:extLst>
      <p:ext uri="{BB962C8B-B14F-4D97-AF65-F5344CB8AC3E}">
        <p14:creationId xmlns:p14="http://schemas.microsoft.com/office/powerpoint/2010/main" val="1698567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0453C-9448-46A6-A55E-F226681BF1D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73340DD-A0BB-436E-A329-BE9D9772CE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93ADB94-F231-4A16-8A72-9691075D94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A747186-9A0C-4451-B82B-4296B8C35A0C}"/>
              </a:ext>
            </a:extLst>
          </p:cNvPr>
          <p:cNvSpPr>
            <a:spLocks noGrp="1"/>
          </p:cNvSpPr>
          <p:nvPr>
            <p:ph type="dt" sz="half" idx="10"/>
          </p:nvPr>
        </p:nvSpPr>
        <p:spPr/>
        <p:txBody>
          <a:bodyPr/>
          <a:lstStyle/>
          <a:p>
            <a:fld id="{D7B3E8FC-3908-458A-B3B1-3166800975D9}" type="datetimeFigureOut">
              <a:rPr lang="en-GB" smtClean="0"/>
              <a:t>23/03/2023</a:t>
            </a:fld>
            <a:endParaRPr lang="en-GB"/>
          </a:p>
        </p:txBody>
      </p:sp>
      <p:sp>
        <p:nvSpPr>
          <p:cNvPr id="6" name="Footer Placeholder 5">
            <a:extLst>
              <a:ext uri="{FF2B5EF4-FFF2-40B4-BE49-F238E27FC236}">
                <a16:creationId xmlns:a16="http://schemas.microsoft.com/office/drawing/2014/main" id="{3A9ED1FB-D40D-4B13-AA93-3D20E206961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DB3F4C4-0AA8-4D55-A756-2D0655B977E9}"/>
              </a:ext>
            </a:extLst>
          </p:cNvPr>
          <p:cNvSpPr>
            <a:spLocks noGrp="1"/>
          </p:cNvSpPr>
          <p:nvPr>
            <p:ph type="sldNum" sz="quarter" idx="12"/>
          </p:nvPr>
        </p:nvSpPr>
        <p:spPr/>
        <p:txBody>
          <a:bodyPr/>
          <a:lstStyle/>
          <a:p>
            <a:fld id="{BF1E61CA-9E12-47FC-9E1D-BC2C522D04D3}" type="slidenum">
              <a:rPr lang="en-GB" smtClean="0"/>
              <a:t>‹#›</a:t>
            </a:fld>
            <a:endParaRPr lang="en-GB"/>
          </a:p>
        </p:txBody>
      </p:sp>
    </p:spTree>
    <p:extLst>
      <p:ext uri="{BB962C8B-B14F-4D97-AF65-F5344CB8AC3E}">
        <p14:creationId xmlns:p14="http://schemas.microsoft.com/office/powerpoint/2010/main" val="2281439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25E67-7F19-4640-9EB4-AE76D09C4E6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E7500B-B9CE-45F2-BEFC-99A617581C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455BCE-DFFE-4E2E-821D-C792EF0544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A0F3B-E8AC-4ECE-9865-5038CD998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ADAD77-045E-4B92-8822-60EF22C791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7433D55-68B2-4DDF-8BB3-A251CDB39E73}"/>
              </a:ext>
            </a:extLst>
          </p:cNvPr>
          <p:cNvSpPr>
            <a:spLocks noGrp="1"/>
          </p:cNvSpPr>
          <p:nvPr>
            <p:ph type="dt" sz="half" idx="10"/>
          </p:nvPr>
        </p:nvSpPr>
        <p:spPr/>
        <p:txBody>
          <a:bodyPr/>
          <a:lstStyle/>
          <a:p>
            <a:fld id="{D7B3E8FC-3908-458A-B3B1-3166800975D9}" type="datetimeFigureOut">
              <a:rPr lang="en-GB" smtClean="0"/>
              <a:t>23/03/2023</a:t>
            </a:fld>
            <a:endParaRPr lang="en-GB"/>
          </a:p>
        </p:txBody>
      </p:sp>
      <p:sp>
        <p:nvSpPr>
          <p:cNvPr id="8" name="Footer Placeholder 7">
            <a:extLst>
              <a:ext uri="{FF2B5EF4-FFF2-40B4-BE49-F238E27FC236}">
                <a16:creationId xmlns:a16="http://schemas.microsoft.com/office/drawing/2014/main" id="{57432633-FAF7-447C-BE81-C812F7C6E52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89C4A76-1034-4119-B774-71F1A2467833}"/>
              </a:ext>
            </a:extLst>
          </p:cNvPr>
          <p:cNvSpPr>
            <a:spLocks noGrp="1"/>
          </p:cNvSpPr>
          <p:nvPr>
            <p:ph type="sldNum" sz="quarter" idx="12"/>
          </p:nvPr>
        </p:nvSpPr>
        <p:spPr/>
        <p:txBody>
          <a:bodyPr/>
          <a:lstStyle/>
          <a:p>
            <a:fld id="{BF1E61CA-9E12-47FC-9E1D-BC2C522D04D3}" type="slidenum">
              <a:rPr lang="en-GB" smtClean="0"/>
              <a:t>‹#›</a:t>
            </a:fld>
            <a:endParaRPr lang="en-GB"/>
          </a:p>
        </p:txBody>
      </p:sp>
    </p:spTree>
    <p:extLst>
      <p:ext uri="{BB962C8B-B14F-4D97-AF65-F5344CB8AC3E}">
        <p14:creationId xmlns:p14="http://schemas.microsoft.com/office/powerpoint/2010/main" val="3323228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9012A-3418-4A07-AC1A-2AB4A3A1575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19D3E49-B585-4D07-A122-E2320AA6ADB0}"/>
              </a:ext>
            </a:extLst>
          </p:cNvPr>
          <p:cNvSpPr>
            <a:spLocks noGrp="1"/>
          </p:cNvSpPr>
          <p:nvPr>
            <p:ph type="dt" sz="half" idx="10"/>
          </p:nvPr>
        </p:nvSpPr>
        <p:spPr/>
        <p:txBody>
          <a:bodyPr/>
          <a:lstStyle/>
          <a:p>
            <a:fld id="{D7B3E8FC-3908-458A-B3B1-3166800975D9}" type="datetimeFigureOut">
              <a:rPr lang="en-GB" smtClean="0"/>
              <a:t>23/03/2023</a:t>
            </a:fld>
            <a:endParaRPr lang="en-GB"/>
          </a:p>
        </p:txBody>
      </p:sp>
      <p:sp>
        <p:nvSpPr>
          <p:cNvPr id="4" name="Footer Placeholder 3">
            <a:extLst>
              <a:ext uri="{FF2B5EF4-FFF2-40B4-BE49-F238E27FC236}">
                <a16:creationId xmlns:a16="http://schemas.microsoft.com/office/drawing/2014/main" id="{046A0B9B-581B-4481-BFAE-18331D1D157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4F3C15B-8BEC-456E-A4EF-B47BC24E6D3F}"/>
              </a:ext>
            </a:extLst>
          </p:cNvPr>
          <p:cNvSpPr>
            <a:spLocks noGrp="1"/>
          </p:cNvSpPr>
          <p:nvPr>
            <p:ph type="sldNum" sz="quarter" idx="12"/>
          </p:nvPr>
        </p:nvSpPr>
        <p:spPr/>
        <p:txBody>
          <a:bodyPr/>
          <a:lstStyle/>
          <a:p>
            <a:fld id="{BF1E61CA-9E12-47FC-9E1D-BC2C522D04D3}" type="slidenum">
              <a:rPr lang="en-GB" smtClean="0"/>
              <a:t>‹#›</a:t>
            </a:fld>
            <a:endParaRPr lang="en-GB"/>
          </a:p>
        </p:txBody>
      </p:sp>
    </p:spTree>
    <p:extLst>
      <p:ext uri="{BB962C8B-B14F-4D97-AF65-F5344CB8AC3E}">
        <p14:creationId xmlns:p14="http://schemas.microsoft.com/office/powerpoint/2010/main" val="3609052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224D5B-A2FF-4E77-BF24-5953A6B5F12C}"/>
              </a:ext>
            </a:extLst>
          </p:cNvPr>
          <p:cNvSpPr>
            <a:spLocks noGrp="1"/>
          </p:cNvSpPr>
          <p:nvPr>
            <p:ph type="dt" sz="half" idx="10"/>
          </p:nvPr>
        </p:nvSpPr>
        <p:spPr/>
        <p:txBody>
          <a:bodyPr/>
          <a:lstStyle/>
          <a:p>
            <a:fld id="{D7B3E8FC-3908-458A-B3B1-3166800975D9}" type="datetimeFigureOut">
              <a:rPr lang="en-GB" smtClean="0"/>
              <a:t>23/03/2023</a:t>
            </a:fld>
            <a:endParaRPr lang="en-GB"/>
          </a:p>
        </p:txBody>
      </p:sp>
      <p:sp>
        <p:nvSpPr>
          <p:cNvPr id="3" name="Footer Placeholder 2">
            <a:extLst>
              <a:ext uri="{FF2B5EF4-FFF2-40B4-BE49-F238E27FC236}">
                <a16:creationId xmlns:a16="http://schemas.microsoft.com/office/drawing/2014/main" id="{088D5396-3E30-4088-9CB5-A871CBAA9B6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DA789E8-E3F7-446E-92E5-7E562C4A2AA7}"/>
              </a:ext>
            </a:extLst>
          </p:cNvPr>
          <p:cNvSpPr>
            <a:spLocks noGrp="1"/>
          </p:cNvSpPr>
          <p:nvPr>
            <p:ph type="sldNum" sz="quarter" idx="12"/>
          </p:nvPr>
        </p:nvSpPr>
        <p:spPr/>
        <p:txBody>
          <a:bodyPr/>
          <a:lstStyle/>
          <a:p>
            <a:fld id="{BF1E61CA-9E12-47FC-9E1D-BC2C522D04D3}" type="slidenum">
              <a:rPr lang="en-GB" smtClean="0"/>
              <a:t>‹#›</a:t>
            </a:fld>
            <a:endParaRPr lang="en-GB"/>
          </a:p>
        </p:txBody>
      </p:sp>
    </p:spTree>
    <p:extLst>
      <p:ext uri="{BB962C8B-B14F-4D97-AF65-F5344CB8AC3E}">
        <p14:creationId xmlns:p14="http://schemas.microsoft.com/office/powerpoint/2010/main" val="3095627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AFD1-E521-4C06-8536-E5ED39CC17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2ED9694-F1B8-4AAC-A023-3D4ED904F2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F085A1F-06B6-4B6E-A59F-06030A5015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CFF5E8-519B-4CD2-8F97-8632D9EA4ACC}"/>
              </a:ext>
            </a:extLst>
          </p:cNvPr>
          <p:cNvSpPr>
            <a:spLocks noGrp="1"/>
          </p:cNvSpPr>
          <p:nvPr>
            <p:ph type="dt" sz="half" idx="10"/>
          </p:nvPr>
        </p:nvSpPr>
        <p:spPr/>
        <p:txBody>
          <a:bodyPr/>
          <a:lstStyle/>
          <a:p>
            <a:fld id="{D7B3E8FC-3908-458A-B3B1-3166800975D9}" type="datetimeFigureOut">
              <a:rPr lang="en-GB" smtClean="0"/>
              <a:t>23/03/2023</a:t>
            </a:fld>
            <a:endParaRPr lang="en-GB"/>
          </a:p>
        </p:txBody>
      </p:sp>
      <p:sp>
        <p:nvSpPr>
          <p:cNvPr id="6" name="Footer Placeholder 5">
            <a:extLst>
              <a:ext uri="{FF2B5EF4-FFF2-40B4-BE49-F238E27FC236}">
                <a16:creationId xmlns:a16="http://schemas.microsoft.com/office/drawing/2014/main" id="{7D3CA44F-5B2C-4259-B5AA-06595AEDA5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92DE4FD-ED74-4C0A-ABA5-A884719C8A23}"/>
              </a:ext>
            </a:extLst>
          </p:cNvPr>
          <p:cNvSpPr>
            <a:spLocks noGrp="1"/>
          </p:cNvSpPr>
          <p:nvPr>
            <p:ph type="sldNum" sz="quarter" idx="12"/>
          </p:nvPr>
        </p:nvSpPr>
        <p:spPr/>
        <p:txBody>
          <a:bodyPr/>
          <a:lstStyle/>
          <a:p>
            <a:fld id="{BF1E61CA-9E12-47FC-9E1D-BC2C522D04D3}" type="slidenum">
              <a:rPr lang="en-GB" smtClean="0"/>
              <a:t>‹#›</a:t>
            </a:fld>
            <a:endParaRPr lang="en-GB"/>
          </a:p>
        </p:txBody>
      </p:sp>
    </p:spTree>
    <p:extLst>
      <p:ext uri="{BB962C8B-B14F-4D97-AF65-F5344CB8AC3E}">
        <p14:creationId xmlns:p14="http://schemas.microsoft.com/office/powerpoint/2010/main" val="3436075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821A4-104D-41BB-B559-12DB39FE52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71A334A-66D6-47D1-A645-7A7D96359E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4A670CE-A245-4055-9B5C-C222EE2414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9CB507-E693-4910-BD57-B2AC2D67D222}"/>
              </a:ext>
            </a:extLst>
          </p:cNvPr>
          <p:cNvSpPr>
            <a:spLocks noGrp="1"/>
          </p:cNvSpPr>
          <p:nvPr>
            <p:ph type="dt" sz="half" idx="10"/>
          </p:nvPr>
        </p:nvSpPr>
        <p:spPr/>
        <p:txBody>
          <a:bodyPr/>
          <a:lstStyle/>
          <a:p>
            <a:fld id="{D7B3E8FC-3908-458A-B3B1-3166800975D9}" type="datetimeFigureOut">
              <a:rPr lang="en-GB" smtClean="0"/>
              <a:t>23/03/2023</a:t>
            </a:fld>
            <a:endParaRPr lang="en-GB"/>
          </a:p>
        </p:txBody>
      </p:sp>
      <p:sp>
        <p:nvSpPr>
          <p:cNvPr id="6" name="Footer Placeholder 5">
            <a:extLst>
              <a:ext uri="{FF2B5EF4-FFF2-40B4-BE49-F238E27FC236}">
                <a16:creationId xmlns:a16="http://schemas.microsoft.com/office/drawing/2014/main" id="{FDE9A6C0-DD9A-4296-8786-718965C434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FA62D9D-AC86-476D-8526-65A8D3F66B12}"/>
              </a:ext>
            </a:extLst>
          </p:cNvPr>
          <p:cNvSpPr>
            <a:spLocks noGrp="1"/>
          </p:cNvSpPr>
          <p:nvPr>
            <p:ph type="sldNum" sz="quarter" idx="12"/>
          </p:nvPr>
        </p:nvSpPr>
        <p:spPr/>
        <p:txBody>
          <a:bodyPr/>
          <a:lstStyle/>
          <a:p>
            <a:fld id="{BF1E61CA-9E12-47FC-9E1D-BC2C522D04D3}" type="slidenum">
              <a:rPr lang="en-GB" smtClean="0"/>
              <a:t>‹#›</a:t>
            </a:fld>
            <a:endParaRPr lang="en-GB"/>
          </a:p>
        </p:txBody>
      </p:sp>
    </p:spTree>
    <p:extLst>
      <p:ext uri="{BB962C8B-B14F-4D97-AF65-F5344CB8AC3E}">
        <p14:creationId xmlns:p14="http://schemas.microsoft.com/office/powerpoint/2010/main" val="170065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384549-6F51-4E64-9408-A79573A504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5448B56-ACB6-409A-B82D-610A06811D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C5EAE1-B845-415C-8139-7941E0FDD0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B3E8FC-3908-458A-B3B1-3166800975D9}" type="datetimeFigureOut">
              <a:rPr lang="en-GB" smtClean="0"/>
              <a:t>23/03/2023</a:t>
            </a:fld>
            <a:endParaRPr lang="en-GB"/>
          </a:p>
        </p:txBody>
      </p:sp>
      <p:sp>
        <p:nvSpPr>
          <p:cNvPr id="5" name="Footer Placeholder 4">
            <a:extLst>
              <a:ext uri="{FF2B5EF4-FFF2-40B4-BE49-F238E27FC236}">
                <a16:creationId xmlns:a16="http://schemas.microsoft.com/office/drawing/2014/main" id="{D05C4E20-F642-443E-A809-9E890920AA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8503C27-2C37-4A34-BBFD-FB09E751DF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1E61CA-9E12-47FC-9E1D-BC2C522D04D3}" type="slidenum">
              <a:rPr lang="en-GB" smtClean="0"/>
              <a:t>‹#›</a:t>
            </a:fld>
            <a:endParaRPr lang="en-GB"/>
          </a:p>
        </p:txBody>
      </p:sp>
    </p:spTree>
    <p:extLst>
      <p:ext uri="{BB962C8B-B14F-4D97-AF65-F5344CB8AC3E}">
        <p14:creationId xmlns:p14="http://schemas.microsoft.com/office/powerpoint/2010/main" val="268930098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B9651FA3-B4A1-4E98-9B71-4CF820877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41BEDA-C861-447E-B160-946E5985635B}"/>
              </a:ext>
            </a:extLst>
          </p:cNvPr>
          <p:cNvSpPr>
            <a:spLocks noGrp="1"/>
          </p:cNvSpPr>
          <p:nvPr>
            <p:ph type="ctrTitle"/>
          </p:nvPr>
        </p:nvSpPr>
        <p:spPr>
          <a:xfrm>
            <a:off x="643466" y="753626"/>
            <a:ext cx="5334930" cy="3004145"/>
          </a:xfrm>
        </p:spPr>
        <p:txBody>
          <a:bodyPr>
            <a:normAutofit/>
          </a:bodyPr>
          <a:lstStyle/>
          <a:p>
            <a:r>
              <a:rPr lang="en-GB" sz="5100" dirty="0"/>
              <a:t> An In Silico Investigation of SARS-CoV-2 Drug Candidates</a:t>
            </a:r>
            <a:endParaRPr lang="en-GB" sz="5100" dirty="0">
              <a:cs typeface="Calibri Light"/>
            </a:endParaRPr>
          </a:p>
        </p:txBody>
      </p:sp>
      <p:sp>
        <p:nvSpPr>
          <p:cNvPr id="3" name="Subtitle 2">
            <a:extLst>
              <a:ext uri="{FF2B5EF4-FFF2-40B4-BE49-F238E27FC236}">
                <a16:creationId xmlns:a16="http://schemas.microsoft.com/office/drawing/2014/main" id="{F10C3E3C-C6CD-45B8-933C-69930CEBB679}"/>
              </a:ext>
            </a:extLst>
          </p:cNvPr>
          <p:cNvSpPr>
            <a:spLocks noGrp="1"/>
          </p:cNvSpPr>
          <p:nvPr>
            <p:ph type="subTitle" idx="1"/>
          </p:nvPr>
        </p:nvSpPr>
        <p:spPr>
          <a:xfrm>
            <a:off x="643465" y="3849845"/>
            <a:ext cx="5334931" cy="2189214"/>
          </a:xfrm>
        </p:spPr>
        <p:txBody>
          <a:bodyPr vert="horz" lIns="91440" tIns="45720" rIns="91440" bIns="45720" rtlCol="0" anchor="t">
            <a:normAutofit/>
          </a:bodyPr>
          <a:lstStyle/>
          <a:p>
            <a:r>
              <a:rPr lang="en-GB" i="1" err="1"/>
              <a:t>Odara</a:t>
            </a:r>
            <a:r>
              <a:rPr lang="en-GB" i="1"/>
              <a:t>, Marta, Ian, Ross, </a:t>
            </a:r>
            <a:endParaRPr lang="en-US"/>
          </a:p>
          <a:p>
            <a:r>
              <a:rPr lang="en-GB" i="1"/>
              <a:t>Andrew, Emily, Jenny and Ren</a:t>
            </a:r>
            <a:endParaRPr lang="en-GB"/>
          </a:p>
          <a:p>
            <a:r>
              <a:rPr lang="en-GB" i="1"/>
              <a:t>under the supervision of Dr Antonia Mey</a:t>
            </a:r>
            <a:endParaRPr lang="en-GB" i="1">
              <a:cs typeface="Calibri"/>
            </a:endParaRPr>
          </a:p>
        </p:txBody>
      </p:sp>
      <p:sp>
        <p:nvSpPr>
          <p:cNvPr id="47" name="Freeform: Shape 46">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03994"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4" name="Picture 4" descr="A picture containing decorated&#10;&#10;Description automatically generated">
            <a:extLst>
              <a:ext uri="{FF2B5EF4-FFF2-40B4-BE49-F238E27FC236}">
                <a16:creationId xmlns:a16="http://schemas.microsoft.com/office/drawing/2014/main" id="{254D26C0-0231-42CD-8FAE-90644DB9CF80}"/>
              </a:ext>
            </a:extLst>
          </p:cNvPr>
          <p:cNvPicPr>
            <a:picLocks noChangeAspect="1"/>
          </p:cNvPicPr>
          <p:nvPr/>
        </p:nvPicPr>
        <p:blipFill rotWithShape="1">
          <a:blip r:embed="rId3"/>
          <a:srcRect l="3165" r="1937"/>
          <a:stretch/>
        </p:blipFill>
        <p:spPr>
          <a:xfrm>
            <a:off x="6595884" y="57974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51" name="Freeform: Shape 50">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Shape 54">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73611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par>
                                <p:cTn id="16" presetID="10" presetClass="entr" presetSubtype="0" fill="hold" grpId="0" nodeType="withEffect">
                                  <p:stCondLst>
                                    <p:cond delay="1000"/>
                                  </p:stCondLst>
                                  <p:iterate>
                                    <p:tmPct val="10000"/>
                                  </p:iterate>
                                  <p:childTnLst>
                                    <p:set>
                                      <p:cBhvr>
                                        <p:cTn id="17" dur="1" fill="hold">
                                          <p:stCondLst>
                                            <p:cond delay="0"/>
                                          </p:stCondLst>
                                        </p:cTn>
                                        <p:tgtEl>
                                          <p:spTgt spid="2"/>
                                        </p:tgtEl>
                                        <p:attrNameLst>
                                          <p:attrName>style.visibility</p:attrName>
                                        </p:attrNameLst>
                                      </p:cBhvr>
                                      <p:to>
                                        <p:strVal val="visible"/>
                                      </p:to>
                                    </p:set>
                                    <p:animEffect transition="in" filter="fade">
                                      <p:cBhvr>
                                        <p:cTn id="18" dur="7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1500"/>
                                  </p:stCondLst>
                                  <p:iterate>
                                    <p:tmPct val="10000"/>
                                  </p:iterate>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8D8B-A6BD-4B44-A13C-23BB8F72B491}"/>
              </a:ext>
            </a:extLst>
          </p:cNvPr>
          <p:cNvSpPr>
            <a:spLocks noGrp="1"/>
          </p:cNvSpPr>
          <p:nvPr>
            <p:ph type="title"/>
          </p:nvPr>
        </p:nvSpPr>
        <p:spPr>
          <a:xfrm>
            <a:off x="838200" y="639445"/>
            <a:ext cx="10515600" cy="1325563"/>
          </a:xfrm>
        </p:spPr>
        <p:txBody>
          <a:bodyPr/>
          <a:lstStyle/>
          <a:p>
            <a:r>
              <a:rPr lang="en-GB">
                <a:cs typeface="Calibri Light"/>
              </a:rPr>
              <a:t>Example RMSD</a:t>
            </a:r>
            <a:br>
              <a:rPr lang="en-GB">
                <a:cs typeface="Calibri Light"/>
              </a:rPr>
            </a:br>
            <a:r>
              <a:rPr lang="en-GB">
                <a:cs typeface="Calibri Light"/>
              </a:rPr>
              <a:t>distribution</a:t>
            </a:r>
            <a:endParaRPr lang="en-GB"/>
          </a:p>
        </p:txBody>
      </p:sp>
      <p:pic>
        <p:nvPicPr>
          <p:cNvPr id="6" name="Picture 6" descr="Chart, box and whisker chart&#10;&#10;Description automatically generated">
            <a:extLst>
              <a:ext uri="{FF2B5EF4-FFF2-40B4-BE49-F238E27FC236}">
                <a16:creationId xmlns:a16="http://schemas.microsoft.com/office/drawing/2014/main" id="{94C50113-2DD8-4FE7-BC78-7FAB617B90B2}"/>
              </a:ext>
            </a:extLst>
          </p:cNvPr>
          <p:cNvPicPr>
            <a:picLocks noGrp="1" noChangeAspect="1"/>
          </p:cNvPicPr>
          <p:nvPr>
            <p:ph idx="1"/>
          </p:nvPr>
        </p:nvPicPr>
        <p:blipFill>
          <a:blip r:embed="rId2"/>
          <a:stretch>
            <a:fillRect/>
          </a:stretch>
        </p:blipFill>
        <p:spPr>
          <a:xfrm>
            <a:off x="4754380" y="640171"/>
            <a:ext cx="6954993" cy="5570538"/>
          </a:xfrm>
        </p:spPr>
      </p:pic>
      <p:pic>
        <p:nvPicPr>
          <p:cNvPr id="5" name="Picture 6">
            <a:extLst>
              <a:ext uri="{FF2B5EF4-FFF2-40B4-BE49-F238E27FC236}">
                <a16:creationId xmlns:a16="http://schemas.microsoft.com/office/drawing/2014/main" id="{698A969E-3C0B-4B96-BC4D-6C5A752638FF}"/>
              </a:ext>
            </a:extLst>
          </p:cNvPr>
          <p:cNvPicPr>
            <a:picLocks noChangeAspect="1"/>
          </p:cNvPicPr>
          <p:nvPr/>
        </p:nvPicPr>
        <p:blipFill>
          <a:blip r:embed="rId3"/>
          <a:stretch>
            <a:fillRect/>
          </a:stretch>
        </p:blipFill>
        <p:spPr>
          <a:xfrm>
            <a:off x="481742" y="2318906"/>
            <a:ext cx="4267199" cy="3072064"/>
          </a:xfrm>
          <a:prstGeom prst="rect">
            <a:avLst/>
          </a:prstGeom>
        </p:spPr>
      </p:pic>
    </p:spTree>
    <p:extLst>
      <p:ext uri="{BB962C8B-B14F-4D97-AF65-F5344CB8AC3E}">
        <p14:creationId xmlns:p14="http://schemas.microsoft.com/office/powerpoint/2010/main" val="3410110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C30E3-EE8C-4DDA-A13A-B516002CE1BA}"/>
              </a:ext>
            </a:extLst>
          </p:cNvPr>
          <p:cNvSpPr>
            <a:spLocks noGrp="1"/>
          </p:cNvSpPr>
          <p:nvPr>
            <p:ph type="title"/>
          </p:nvPr>
        </p:nvSpPr>
        <p:spPr>
          <a:xfrm>
            <a:off x="648929" y="629266"/>
            <a:ext cx="3825535" cy="1622321"/>
          </a:xfrm>
        </p:spPr>
        <p:txBody>
          <a:bodyPr>
            <a:normAutofit/>
          </a:bodyPr>
          <a:lstStyle/>
          <a:p>
            <a:r>
              <a:rPr lang="en-GB" sz="3200">
                <a:cs typeface="Calibri Light"/>
              </a:rPr>
              <a:t>Correlation of RMSD: </a:t>
            </a:r>
            <a:br>
              <a:rPr lang="en-GB" sz="3200">
                <a:cs typeface="Calibri Light"/>
              </a:rPr>
            </a:br>
            <a:r>
              <a:rPr lang="en-GB" sz="3200">
                <a:cs typeface="Calibri Light"/>
              </a:rPr>
              <a:t>Flare vs. </a:t>
            </a:r>
            <a:r>
              <a:rPr lang="en-GB" sz="3200" err="1">
                <a:cs typeface="Calibri Light"/>
              </a:rPr>
              <a:t>AutoDock</a:t>
            </a:r>
            <a:endParaRPr lang="en-GB" sz="3200" err="1"/>
          </a:p>
        </p:txBody>
      </p:sp>
      <p:sp>
        <p:nvSpPr>
          <p:cNvPr id="8" name="Content Placeholder 7">
            <a:extLst>
              <a:ext uri="{FF2B5EF4-FFF2-40B4-BE49-F238E27FC236}">
                <a16:creationId xmlns:a16="http://schemas.microsoft.com/office/drawing/2014/main" id="{95048F8F-6983-4798-8837-A8B7E13CCEFF}"/>
              </a:ext>
            </a:extLst>
          </p:cNvPr>
          <p:cNvSpPr>
            <a:spLocks noGrp="1"/>
          </p:cNvSpPr>
          <p:nvPr>
            <p:ph idx="1"/>
          </p:nvPr>
        </p:nvSpPr>
        <p:spPr>
          <a:xfrm>
            <a:off x="648931" y="2438400"/>
            <a:ext cx="3505494" cy="3785419"/>
          </a:xfrm>
        </p:spPr>
        <p:txBody>
          <a:bodyPr vert="horz" lIns="91440" tIns="45720" rIns="91440" bIns="45720" rtlCol="0" anchor="t">
            <a:normAutofit fontScale="85000" lnSpcReduction="10000"/>
          </a:bodyPr>
          <a:lstStyle/>
          <a:p>
            <a:pPr marL="342900" indent="-342900"/>
            <a:r>
              <a:rPr lang="en-US" sz="2000">
                <a:ea typeface="+mn-lt"/>
                <a:cs typeface="+mn-lt"/>
              </a:rPr>
              <a:t>RMSE - root mean square error, tells the standard deviation of residuals</a:t>
            </a:r>
          </a:p>
          <a:p>
            <a:pPr marL="342900" indent="-342900"/>
            <a:r>
              <a:rPr lang="en-US" sz="2000">
                <a:ea typeface="+mn-lt"/>
                <a:cs typeface="+mn-lt"/>
              </a:rPr>
              <a:t>MUE - mean unsigned error, measure of the average distance between each data point and the mean</a:t>
            </a:r>
            <a:endParaRPr lang="en-US" sz="2000">
              <a:cs typeface="Calibri" panose="020F0502020204030204"/>
            </a:endParaRPr>
          </a:p>
          <a:p>
            <a:pPr marL="342900" indent="-342900"/>
            <a:r>
              <a:rPr lang="en-US" sz="2000">
                <a:ea typeface="+mn-lt"/>
                <a:cs typeface="+mn-lt"/>
              </a:rPr>
              <a:t>Pearson's R - measure of the strength of a linear correlation</a:t>
            </a:r>
          </a:p>
          <a:p>
            <a:pPr marL="342900" indent="-342900"/>
            <a:r>
              <a:rPr lang="en-US" sz="2000">
                <a:ea typeface="+mn-lt"/>
                <a:cs typeface="+mn-lt"/>
              </a:rPr>
              <a:t>Spearman's rho - non-parametric rank correlation; correlation between two ranked variables</a:t>
            </a:r>
            <a:endParaRPr lang="en-US" sz="2000">
              <a:cs typeface="Calibri" panose="020F0502020204030204"/>
            </a:endParaRPr>
          </a:p>
          <a:p>
            <a:pPr marL="342900" indent="-342900"/>
            <a:r>
              <a:rPr lang="en-US" sz="2000">
                <a:cs typeface="Calibri" panose="020F0502020204030204"/>
              </a:rPr>
              <a:t>Kendall's tau - </a:t>
            </a:r>
            <a:r>
              <a:rPr lang="en-US" sz="2000">
                <a:ea typeface="+mn-lt"/>
                <a:cs typeface="+mn-lt"/>
              </a:rPr>
              <a:t>similar to rho, but sensitive to errors</a:t>
            </a:r>
            <a:endParaRPr lang="en-US" sz="2000">
              <a:cs typeface="Calibri" panose="020F0502020204030204"/>
            </a:endParaRPr>
          </a:p>
          <a:p>
            <a:pPr marL="342900" indent="-342900"/>
            <a:endParaRPr lang="en-US" sz="2000">
              <a:cs typeface="Calibri" panose="020F0502020204030204"/>
            </a:endParaRPr>
          </a:p>
          <a:p>
            <a:pPr marL="342900" indent="-342900"/>
            <a:endParaRPr lang="en-US" sz="2000">
              <a:cs typeface="Calibri" panose="020F0502020204030204"/>
            </a:endParaRP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scatter chart&#10;&#10;Description automatically generated">
            <a:extLst>
              <a:ext uri="{FF2B5EF4-FFF2-40B4-BE49-F238E27FC236}">
                <a16:creationId xmlns:a16="http://schemas.microsoft.com/office/drawing/2014/main" id="{9D3E67D3-A387-4D01-B718-D52833D68CA9}"/>
              </a:ext>
            </a:extLst>
          </p:cNvPr>
          <p:cNvPicPr>
            <a:picLocks noChangeAspect="1"/>
          </p:cNvPicPr>
          <p:nvPr/>
        </p:nvPicPr>
        <p:blipFill>
          <a:blip r:embed="rId2"/>
          <a:stretch>
            <a:fillRect/>
          </a:stretch>
        </p:blipFill>
        <p:spPr>
          <a:xfrm>
            <a:off x="6188711" y="807593"/>
            <a:ext cx="4453632" cy="5239568"/>
          </a:xfrm>
          <a:prstGeom prst="rect">
            <a:avLst/>
          </a:prstGeom>
          <a:effectLst/>
        </p:spPr>
      </p:pic>
    </p:spTree>
    <p:extLst>
      <p:ext uri="{BB962C8B-B14F-4D97-AF65-F5344CB8AC3E}">
        <p14:creationId xmlns:p14="http://schemas.microsoft.com/office/powerpoint/2010/main" val="1921601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C30E3-EE8C-4DDA-A13A-B516002CE1BA}"/>
              </a:ext>
            </a:extLst>
          </p:cNvPr>
          <p:cNvSpPr>
            <a:spLocks noGrp="1"/>
          </p:cNvSpPr>
          <p:nvPr>
            <p:ph type="title"/>
          </p:nvPr>
        </p:nvSpPr>
        <p:spPr>
          <a:xfrm>
            <a:off x="648929" y="629266"/>
            <a:ext cx="3970315" cy="1622321"/>
          </a:xfrm>
        </p:spPr>
        <p:txBody>
          <a:bodyPr>
            <a:normAutofit/>
          </a:bodyPr>
          <a:lstStyle/>
          <a:p>
            <a:r>
              <a:rPr lang="en-GB" sz="3200">
                <a:cs typeface="Calibri Light"/>
              </a:rPr>
              <a:t>Correlation of RMSD: Flare vs. </a:t>
            </a:r>
            <a:r>
              <a:rPr lang="en-GB" sz="3200" err="1">
                <a:cs typeface="Calibri Light"/>
              </a:rPr>
              <a:t>rDock</a:t>
            </a:r>
            <a:endParaRPr lang="en-GB" sz="3200" err="1"/>
          </a:p>
        </p:txBody>
      </p:sp>
      <p:sp>
        <p:nvSpPr>
          <p:cNvPr id="8" name="Content Placeholder 7">
            <a:extLst>
              <a:ext uri="{FF2B5EF4-FFF2-40B4-BE49-F238E27FC236}">
                <a16:creationId xmlns:a16="http://schemas.microsoft.com/office/drawing/2014/main" id="{95048F8F-6983-4798-8837-A8B7E13CCEFF}"/>
              </a:ext>
            </a:extLst>
          </p:cNvPr>
          <p:cNvSpPr>
            <a:spLocks noGrp="1"/>
          </p:cNvSpPr>
          <p:nvPr>
            <p:ph idx="1"/>
          </p:nvPr>
        </p:nvSpPr>
        <p:spPr>
          <a:xfrm>
            <a:off x="648931" y="2438400"/>
            <a:ext cx="3505494" cy="3785419"/>
          </a:xfrm>
        </p:spPr>
        <p:txBody>
          <a:bodyPr vert="horz" lIns="91440" tIns="45720" rIns="91440" bIns="45720" rtlCol="0" anchor="t">
            <a:normAutofit/>
          </a:bodyPr>
          <a:lstStyle/>
          <a:p>
            <a:r>
              <a:rPr lang="en-US" sz="2000">
                <a:ea typeface="+mn-lt"/>
                <a:cs typeface="+mn-lt"/>
              </a:rPr>
              <a:t>((Probably not all of the statistics should be included, as they can't all be simultaneously relevant to the data we're analysing?))</a:t>
            </a:r>
            <a:endParaRPr lang="en-US" sz="200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scatter chart&#10;&#10;Description automatically generated">
            <a:extLst>
              <a:ext uri="{FF2B5EF4-FFF2-40B4-BE49-F238E27FC236}">
                <a16:creationId xmlns:a16="http://schemas.microsoft.com/office/drawing/2014/main" id="{9D3E67D3-A387-4D01-B718-D52833D68CA9}"/>
              </a:ext>
            </a:extLst>
          </p:cNvPr>
          <p:cNvPicPr>
            <a:picLocks noChangeAspect="1"/>
          </p:cNvPicPr>
          <p:nvPr/>
        </p:nvPicPr>
        <p:blipFill>
          <a:blip r:embed="rId2"/>
          <a:stretch>
            <a:fillRect/>
          </a:stretch>
        </p:blipFill>
        <p:spPr>
          <a:xfrm>
            <a:off x="6188711" y="867332"/>
            <a:ext cx="4453632" cy="5120090"/>
          </a:xfrm>
          <a:prstGeom prst="rect">
            <a:avLst/>
          </a:prstGeom>
          <a:effectLst/>
        </p:spPr>
      </p:pic>
    </p:spTree>
    <p:extLst>
      <p:ext uri="{BB962C8B-B14F-4D97-AF65-F5344CB8AC3E}">
        <p14:creationId xmlns:p14="http://schemas.microsoft.com/office/powerpoint/2010/main" val="1484819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C30E3-EE8C-4DDA-A13A-B516002CE1BA}"/>
              </a:ext>
            </a:extLst>
          </p:cNvPr>
          <p:cNvSpPr>
            <a:spLocks noGrp="1"/>
          </p:cNvSpPr>
          <p:nvPr>
            <p:ph type="title"/>
          </p:nvPr>
        </p:nvSpPr>
        <p:spPr>
          <a:xfrm>
            <a:off x="648929" y="629266"/>
            <a:ext cx="3993175" cy="1622321"/>
          </a:xfrm>
        </p:spPr>
        <p:txBody>
          <a:bodyPr>
            <a:normAutofit/>
          </a:bodyPr>
          <a:lstStyle/>
          <a:p>
            <a:r>
              <a:rPr lang="en-GB" sz="3200">
                <a:cs typeface="Calibri Light"/>
              </a:rPr>
              <a:t>Correlation of RMSD: </a:t>
            </a:r>
            <a:r>
              <a:rPr lang="en-GB" sz="3200" err="1">
                <a:cs typeface="Calibri Light"/>
              </a:rPr>
              <a:t>AutoDock</a:t>
            </a:r>
            <a:r>
              <a:rPr lang="en-GB" sz="3200">
                <a:cs typeface="Calibri Light"/>
              </a:rPr>
              <a:t> vs. </a:t>
            </a:r>
            <a:r>
              <a:rPr lang="en-GB" sz="3200" err="1">
                <a:cs typeface="Calibri Light"/>
              </a:rPr>
              <a:t>rDock</a:t>
            </a:r>
            <a:endParaRPr lang="en-GB" sz="3200" err="1"/>
          </a:p>
        </p:txBody>
      </p:sp>
      <p:sp>
        <p:nvSpPr>
          <p:cNvPr id="8" name="Content Placeholder 7">
            <a:extLst>
              <a:ext uri="{FF2B5EF4-FFF2-40B4-BE49-F238E27FC236}">
                <a16:creationId xmlns:a16="http://schemas.microsoft.com/office/drawing/2014/main" id="{95048F8F-6983-4798-8837-A8B7E13CCEFF}"/>
              </a:ext>
            </a:extLst>
          </p:cNvPr>
          <p:cNvSpPr>
            <a:spLocks noGrp="1"/>
          </p:cNvSpPr>
          <p:nvPr>
            <p:ph idx="1"/>
          </p:nvPr>
        </p:nvSpPr>
        <p:spPr>
          <a:xfrm>
            <a:off x="648931" y="2438400"/>
            <a:ext cx="3505494" cy="3785419"/>
          </a:xfrm>
        </p:spPr>
        <p:txBody>
          <a:bodyPr vert="horz" lIns="91440" tIns="45720" rIns="91440" bIns="45720" rtlCol="0" anchor="t">
            <a:normAutofit/>
          </a:bodyPr>
          <a:lstStyle/>
          <a:p>
            <a:r>
              <a:rPr lang="en-US" sz="2000">
                <a:ea typeface="+mn-lt"/>
                <a:cs typeface="+mn-lt"/>
              </a:rPr>
              <a:t>((These graphs are of course unfinished [title, axis etc.], since we weren't sure if they will be included))</a:t>
            </a:r>
            <a:endParaRPr lang="en-US" sz="200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scatter chart&#10;&#10;Description automatically generated">
            <a:extLst>
              <a:ext uri="{FF2B5EF4-FFF2-40B4-BE49-F238E27FC236}">
                <a16:creationId xmlns:a16="http://schemas.microsoft.com/office/drawing/2014/main" id="{9D3E67D3-A387-4D01-B718-D52833D68CA9}"/>
              </a:ext>
            </a:extLst>
          </p:cNvPr>
          <p:cNvPicPr>
            <a:picLocks noChangeAspect="1"/>
          </p:cNvPicPr>
          <p:nvPr/>
        </p:nvPicPr>
        <p:blipFill>
          <a:blip r:embed="rId2"/>
          <a:stretch>
            <a:fillRect/>
          </a:stretch>
        </p:blipFill>
        <p:spPr>
          <a:xfrm>
            <a:off x="6188711" y="817743"/>
            <a:ext cx="4453632" cy="5219268"/>
          </a:xfrm>
          <a:prstGeom prst="rect">
            <a:avLst/>
          </a:prstGeom>
          <a:effectLst/>
        </p:spPr>
      </p:pic>
    </p:spTree>
    <p:extLst>
      <p:ext uri="{BB962C8B-B14F-4D97-AF65-F5344CB8AC3E}">
        <p14:creationId xmlns:p14="http://schemas.microsoft.com/office/powerpoint/2010/main" val="930494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7090B-AFF5-476A-A329-CB59D472027E}"/>
              </a:ext>
            </a:extLst>
          </p:cNvPr>
          <p:cNvSpPr>
            <a:spLocks noGrp="1"/>
          </p:cNvSpPr>
          <p:nvPr>
            <p:ph type="title"/>
          </p:nvPr>
        </p:nvSpPr>
        <p:spPr>
          <a:xfrm>
            <a:off x="1010116" y="425137"/>
            <a:ext cx="9367203" cy="1188720"/>
          </a:xfrm>
        </p:spPr>
        <p:txBody>
          <a:bodyPr>
            <a:normAutofit/>
          </a:bodyPr>
          <a:lstStyle/>
          <a:p>
            <a:r>
              <a:rPr lang="en-GB"/>
              <a:t>Process of selecting the drug candidate</a:t>
            </a:r>
          </a:p>
        </p:txBody>
      </p:sp>
      <mc:AlternateContent xmlns:mc="http://schemas.openxmlformats.org/markup-compatibility/2006" xmlns:cx1="http://schemas.microsoft.com/office/drawing/2015/9/8/chartex">
        <mc:Choice Requires="cx1">
          <p:graphicFrame>
            <p:nvGraphicFramePr>
              <p:cNvPr id="7" name="Content Placeholder 6">
                <a:extLst>
                  <a:ext uri="{FF2B5EF4-FFF2-40B4-BE49-F238E27FC236}">
                    <a16:creationId xmlns:a16="http://schemas.microsoft.com/office/drawing/2014/main" id="{72470769-1153-49D8-96D3-0271895AF6A5}"/>
                  </a:ext>
                </a:extLst>
              </p:cNvPr>
              <p:cNvGraphicFramePr>
                <a:graphicFrameLocks noGrp="1"/>
              </p:cNvGraphicFramePr>
              <p:nvPr>
                <p:ph idx="1"/>
                <p:extLst>
                  <p:ext uri="{D42A27DB-BD31-4B8C-83A1-F6EECF244321}">
                    <p14:modId xmlns:p14="http://schemas.microsoft.com/office/powerpoint/2010/main" val="442004091"/>
                  </p:ext>
                </p:extLst>
              </p:nvPr>
            </p:nvGraphicFramePr>
            <p:xfrm>
              <a:off x="1174576" y="1491540"/>
              <a:ext cx="9605343" cy="5079394"/>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7" name="Content Placeholder 6">
                <a:extLst>
                  <a:ext uri="{FF2B5EF4-FFF2-40B4-BE49-F238E27FC236}">
                    <a16:creationId xmlns:a16="http://schemas.microsoft.com/office/drawing/2014/main" id="{72470769-1153-49D8-96D3-0271895AF6A5}"/>
                  </a:ext>
                </a:extLst>
              </p:cNvPr>
              <p:cNvPicPr>
                <a:picLocks noGrp="1" noRot="1" noChangeAspect="1" noMove="1" noResize="1" noEditPoints="1" noAdjustHandles="1" noChangeArrowheads="1" noChangeShapeType="1"/>
              </p:cNvPicPr>
              <p:nvPr/>
            </p:nvPicPr>
            <p:blipFill>
              <a:blip r:embed="rId4"/>
              <a:stretch>
                <a:fillRect/>
              </a:stretch>
            </p:blipFill>
            <p:spPr>
              <a:xfrm>
                <a:off x="1174576" y="1491540"/>
                <a:ext cx="9605343" cy="5079394"/>
              </a:xfrm>
              <a:prstGeom prst="rect">
                <a:avLst/>
              </a:prstGeom>
            </p:spPr>
          </p:pic>
        </mc:Fallback>
      </mc:AlternateContent>
      <p:cxnSp>
        <p:nvCxnSpPr>
          <p:cNvPr id="4" name="Straight Connector 3">
            <a:extLst>
              <a:ext uri="{FF2B5EF4-FFF2-40B4-BE49-F238E27FC236}">
                <a16:creationId xmlns:a16="http://schemas.microsoft.com/office/drawing/2014/main" id="{6BA3BDA6-8ADF-4FC4-902D-464CF25B71E6}"/>
              </a:ext>
            </a:extLst>
          </p:cNvPr>
          <p:cNvCxnSpPr>
            <a:cxnSpLocks/>
          </p:cNvCxnSpPr>
          <p:nvPr/>
        </p:nvCxnSpPr>
        <p:spPr>
          <a:xfrm>
            <a:off x="1631723" y="4836359"/>
            <a:ext cx="9304275" cy="98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211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79E02C0-A744-4AC7-A7A6-F322473B2FBE}"/>
              </a:ext>
            </a:extLst>
          </p:cNvPr>
          <p:cNvSpPr>
            <a:spLocks noGrp="1"/>
          </p:cNvSpPr>
          <p:nvPr>
            <p:ph type="title"/>
          </p:nvPr>
        </p:nvSpPr>
        <p:spPr>
          <a:xfrm>
            <a:off x="838200" y="488608"/>
            <a:ext cx="10515600" cy="1133499"/>
          </a:xfrm>
        </p:spPr>
        <p:txBody>
          <a:bodyPr vert="horz" lIns="91440" tIns="45720" rIns="91440" bIns="45720" rtlCol="0" anchor="ctr">
            <a:noAutofit/>
          </a:bodyPr>
          <a:lstStyle/>
          <a:p>
            <a:r>
              <a:rPr lang="en-GB" sz="3600"/>
              <a:t>Of the 10 candidate ligands with low RMSDs, </a:t>
            </a:r>
            <a:br>
              <a:rPr lang="en-GB" sz="3600"/>
            </a:br>
            <a:r>
              <a:rPr lang="en-GB" sz="3600"/>
              <a:t>Myricetin and Hypericin also had relatively low </a:t>
            </a:r>
            <a:br>
              <a:rPr lang="en-GB" sz="3600"/>
            </a:br>
            <a:r>
              <a:rPr lang="en-GB" sz="3600" err="1"/>
              <a:t>dG</a:t>
            </a:r>
            <a:r>
              <a:rPr lang="en-GB" sz="3600"/>
              <a:t> scores across the 4 sites and 3 software investigated</a:t>
            </a:r>
            <a:endParaRPr lang="en-GB" sz="3600">
              <a:cs typeface="Calibri Light"/>
            </a:endParaRPr>
          </a:p>
        </p:txBody>
      </p:sp>
      <p:graphicFrame>
        <p:nvGraphicFramePr>
          <p:cNvPr id="22" name="Content Placeholder 21">
            <a:extLst>
              <a:ext uri="{FF2B5EF4-FFF2-40B4-BE49-F238E27FC236}">
                <a16:creationId xmlns:a16="http://schemas.microsoft.com/office/drawing/2014/main" id="{D924BF93-EBF6-4BC9-85C5-86B0C8BD57B5}"/>
              </a:ext>
            </a:extLst>
          </p:cNvPr>
          <p:cNvGraphicFramePr>
            <a:graphicFrameLocks noGrp="1"/>
          </p:cNvGraphicFramePr>
          <p:nvPr>
            <p:ph idx="1"/>
            <p:extLst>
              <p:ext uri="{D42A27DB-BD31-4B8C-83A1-F6EECF244321}">
                <p14:modId xmlns:p14="http://schemas.microsoft.com/office/powerpoint/2010/main" val="404208427"/>
              </p:ext>
            </p:extLst>
          </p:nvPr>
        </p:nvGraphicFramePr>
        <p:xfrm>
          <a:off x="359499" y="1935030"/>
          <a:ext cx="11469945" cy="4610046"/>
        </p:xfrm>
        <a:graphic>
          <a:graphicData uri="http://schemas.openxmlformats.org/drawingml/2006/table">
            <a:tbl>
              <a:tblPr/>
              <a:tblGrid>
                <a:gridCol w="832360">
                  <a:extLst>
                    <a:ext uri="{9D8B030D-6E8A-4147-A177-3AD203B41FA5}">
                      <a16:colId xmlns:a16="http://schemas.microsoft.com/office/drawing/2014/main" val="283286425"/>
                    </a:ext>
                  </a:extLst>
                </a:gridCol>
                <a:gridCol w="984621">
                  <a:extLst>
                    <a:ext uri="{9D8B030D-6E8A-4147-A177-3AD203B41FA5}">
                      <a16:colId xmlns:a16="http://schemas.microsoft.com/office/drawing/2014/main" val="2029478369"/>
                    </a:ext>
                  </a:extLst>
                </a:gridCol>
                <a:gridCol w="952998">
                  <a:extLst>
                    <a:ext uri="{9D8B030D-6E8A-4147-A177-3AD203B41FA5}">
                      <a16:colId xmlns:a16="http://schemas.microsoft.com/office/drawing/2014/main" val="71443699"/>
                    </a:ext>
                  </a:extLst>
                </a:gridCol>
                <a:gridCol w="988136">
                  <a:extLst>
                    <a:ext uri="{9D8B030D-6E8A-4147-A177-3AD203B41FA5}">
                      <a16:colId xmlns:a16="http://schemas.microsoft.com/office/drawing/2014/main" val="2007368808"/>
                    </a:ext>
                  </a:extLst>
                </a:gridCol>
                <a:gridCol w="988136">
                  <a:extLst>
                    <a:ext uri="{9D8B030D-6E8A-4147-A177-3AD203B41FA5}">
                      <a16:colId xmlns:a16="http://schemas.microsoft.com/office/drawing/2014/main" val="3902031215"/>
                    </a:ext>
                  </a:extLst>
                </a:gridCol>
                <a:gridCol w="988136">
                  <a:extLst>
                    <a:ext uri="{9D8B030D-6E8A-4147-A177-3AD203B41FA5}">
                      <a16:colId xmlns:a16="http://schemas.microsoft.com/office/drawing/2014/main" val="2780144766"/>
                    </a:ext>
                  </a:extLst>
                </a:gridCol>
                <a:gridCol w="988136">
                  <a:extLst>
                    <a:ext uri="{9D8B030D-6E8A-4147-A177-3AD203B41FA5}">
                      <a16:colId xmlns:a16="http://schemas.microsoft.com/office/drawing/2014/main" val="3625545693"/>
                    </a:ext>
                  </a:extLst>
                </a:gridCol>
                <a:gridCol w="952998">
                  <a:extLst>
                    <a:ext uri="{9D8B030D-6E8A-4147-A177-3AD203B41FA5}">
                      <a16:colId xmlns:a16="http://schemas.microsoft.com/office/drawing/2014/main" val="1060377447"/>
                    </a:ext>
                  </a:extLst>
                </a:gridCol>
                <a:gridCol w="988136">
                  <a:extLst>
                    <a:ext uri="{9D8B030D-6E8A-4147-A177-3AD203B41FA5}">
                      <a16:colId xmlns:a16="http://schemas.microsoft.com/office/drawing/2014/main" val="1444448186"/>
                    </a:ext>
                  </a:extLst>
                </a:gridCol>
                <a:gridCol w="865154">
                  <a:extLst>
                    <a:ext uri="{9D8B030D-6E8A-4147-A177-3AD203B41FA5}">
                      <a16:colId xmlns:a16="http://schemas.microsoft.com/office/drawing/2014/main" val="1780632305"/>
                    </a:ext>
                  </a:extLst>
                </a:gridCol>
                <a:gridCol w="988136">
                  <a:extLst>
                    <a:ext uri="{9D8B030D-6E8A-4147-A177-3AD203B41FA5}">
                      <a16:colId xmlns:a16="http://schemas.microsoft.com/office/drawing/2014/main" val="1949278385"/>
                    </a:ext>
                  </a:extLst>
                </a:gridCol>
                <a:gridCol w="952998">
                  <a:extLst>
                    <a:ext uri="{9D8B030D-6E8A-4147-A177-3AD203B41FA5}">
                      <a16:colId xmlns:a16="http://schemas.microsoft.com/office/drawing/2014/main" val="2239823402"/>
                    </a:ext>
                  </a:extLst>
                </a:gridCol>
              </a:tblGrid>
              <a:tr h="443351">
                <a:tc rowSpan="2">
                  <a:txBody>
                    <a:bodyPr/>
                    <a:lstStyle/>
                    <a:p>
                      <a:pPr algn="ctr" fontAlgn="ctr">
                        <a:spcBef>
                          <a:spcPts val="0"/>
                        </a:spcBef>
                        <a:spcAft>
                          <a:spcPts val="0"/>
                        </a:spcAft>
                      </a:pPr>
                      <a:r>
                        <a:rPr lang="en-GB" sz="1200" b="0" i="0" u="none" strike="noStrike" dirty="0">
                          <a:solidFill>
                            <a:srgbClr val="000000"/>
                          </a:solidFill>
                          <a:effectLst/>
                          <a:latin typeface="Calibri"/>
                        </a:rPr>
                        <a:t>Active site</a:t>
                      </a:r>
                      <a:endParaRPr lang="en-GB" sz="2000" b="0" i="0" u="none" strike="noStrike" dirty="0">
                        <a:effectLst/>
                        <a:latin typeface="Calibri"/>
                      </a:endParaRPr>
                    </a:p>
                  </a:txBody>
                  <a:tcPr marL="103084" marR="103084" marT="51542" marB="515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fontAlgn="ctr">
                        <a:spcBef>
                          <a:spcPts val="0"/>
                        </a:spcBef>
                        <a:spcAft>
                          <a:spcPts val="0"/>
                        </a:spcAft>
                      </a:pPr>
                      <a:r>
                        <a:rPr lang="en-GB" sz="1200" b="0" i="0" u="none" strike="noStrike" dirty="0">
                          <a:solidFill>
                            <a:srgbClr val="000000"/>
                          </a:solidFill>
                          <a:effectLst/>
                          <a:latin typeface="Calibri"/>
                        </a:rPr>
                        <a:t>Software</a:t>
                      </a:r>
                      <a:endParaRPr lang="en-GB" sz="2000" b="0" i="0" u="none" strike="noStrike" dirty="0">
                        <a:effectLst/>
                        <a:latin typeface="Calibri"/>
                      </a:endParaRPr>
                    </a:p>
                  </a:txBody>
                  <a:tcPr marL="103084" marR="103084" marT="51542" marB="515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10">
                  <a:txBody>
                    <a:bodyPr/>
                    <a:lstStyle/>
                    <a:p>
                      <a:pPr algn="ctr" fontAlgn="ctr">
                        <a:spcBef>
                          <a:spcPts val="0"/>
                        </a:spcBef>
                        <a:spcAft>
                          <a:spcPts val="0"/>
                        </a:spcAft>
                      </a:pPr>
                      <a:r>
                        <a:rPr lang="en-GB" sz="1200" b="0" i="0" u="none" strike="noStrike" dirty="0">
                          <a:solidFill>
                            <a:srgbClr val="000000"/>
                          </a:solidFill>
                          <a:effectLst/>
                          <a:latin typeface="Calibri"/>
                        </a:rPr>
                        <a:t>Binding Affinity (</a:t>
                      </a:r>
                      <a:r>
                        <a:rPr lang="en-GB" sz="1200" b="0" i="0" u="none" strike="noStrike" dirty="0" err="1">
                          <a:solidFill>
                            <a:srgbClr val="000000"/>
                          </a:solidFill>
                          <a:effectLst/>
                          <a:latin typeface="Calibri"/>
                        </a:rPr>
                        <a:t>dG</a:t>
                      </a:r>
                      <a:r>
                        <a:rPr lang="en-GB" sz="1200" b="0" i="0" u="none" strike="noStrike" dirty="0">
                          <a:solidFill>
                            <a:srgbClr val="000000"/>
                          </a:solidFill>
                          <a:effectLst/>
                          <a:latin typeface="Calibri"/>
                        </a:rPr>
                        <a:t>) of Ligands with RMSD Values ≤ 0.1</a:t>
                      </a:r>
                      <a:endParaRPr lang="en-GB" sz="2000" b="0" i="0" u="none" strike="noStrike" dirty="0">
                        <a:effectLst/>
                        <a:latin typeface="Calibri"/>
                      </a:endParaRPr>
                    </a:p>
                  </a:txBody>
                  <a:tcPr marL="103084" marR="103084" marT="51542" marB="515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613464151"/>
                  </a:ext>
                </a:extLst>
              </a:tr>
              <a:tr h="320515">
                <a:tc vMerge="1">
                  <a:txBody>
                    <a:bodyPr/>
                    <a:lstStyle/>
                    <a:p>
                      <a:endParaRPr lang="en-GB"/>
                    </a:p>
                  </a:txBody>
                  <a:tcPr/>
                </a:tc>
                <a:tc vMerge="1">
                  <a:txBody>
                    <a:bodyPr/>
                    <a:lstStyle/>
                    <a:p>
                      <a:endParaRPr lang="en-GB"/>
                    </a:p>
                  </a:txBody>
                  <a:tcPr/>
                </a:tc>
                <a:tc>
                  <a:txBody>
                    <a:bodyPr/>
                    <a:lstStyle/>
                    <a:p>
                      <a:pPr algn="ctr" fontAlgn="ctr">
                        <a:spcBef>
                          <a:spcPts val="0"/>
                        </a:spcBef>
                        <a:spcAft>
                          <a:spcPts val="0"/>
                        </a:spcAft>
                      </a:pPr>
                      <a:r>
                        <a:rPr lang="en-GB" sz="1200" b="1" i="0" u="none" strike="noStrike" dirty="0">
                          <a:solidFill>
                            <a:srgbClr val="000000"/>
                          </a:solidFill>
                          <a:effectLst/>
                          <a:latin typeface="Calibri"/>
                        </a:rPr>
                        <a:t>Apigenin</a:t>
                      </a:r>
                      <a:endParaRPr lang="en-GB" sz="2000" b="1" i="0" u="none" strike="noStrike">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1" i="0" u="none" strike="noStrike" dirty="0">
                          <a:solidFill>
                            <a:srgbClr val="000000"/>
                          </a:solidFill>
                          <a:effectLst/>
                          <a:latin typeface="Calibri"/>
                        </a:rPr>
                        <a:t>Baicalein</a:t>
                      </a:r>
                      <a:endParaRPr lang="en-GB" sz="2000" b="1" i="0" u="none" strike="noStrike">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1" i="0" u="none" strike="noStrike" dirty="0">
                          <a:solidFill>
                            <a:srgbClr val="000000"/>
                          </a:solidFill>
                          <a:effectLst/>
                          <a:latin typeface="Calibri"/>
                        </a:rPr>
                        <a:t>Beta</a:t>
                      </a:r>
                      <a:endParaRPr lang="en-GB" sz="2000" b="1" i="0" u="none" strike="noStrike">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1" i="0" u="none" strike="noStrike" dirty="0">
                          <a:solidFill>
                            <a:srgbClr val="000000"/>
                          </a:solidFill>
                          <a:effectLst/>
                          <a:latin typeface="Calibri"/>
                        </a:rPr>
                        <a:t>Chrysin</a:t>
                      </a:r>
                      <a:endParaRPr lang="en-GB" sz="2000" b="1" i="0" u="none" strike="noStrike">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1" i="0" u="none" strike="noStrike" dirty="0">
                          <a:solidFill>
                            <a:srgbClr val="000000"/>
                          </a:solidFill>
                          <a:effectLst/>
                          <a:latin typeface="Calibri"/>
                        </a:rPr>
                        <a:t>Hypericin</a:t>
                      </a:r>
                      <a:endParaRPr lang="en-GB" sz="2000" b="1" i="0" u="none" strike="noStrike">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1" i="0" u="none" strike="noStrike" dirty="0">
                          <a:solidFill>
                            <a:srgbClr val="000000"/>
                          </a:solidFill>
                          <a:effectLst/>
                          <a:latin typeface="Calibri"/>
                        </a:rPr>
                        <a:t>Myricetin</a:t>
                      </a:r>
                      <a:endParaRPr lang="en-GB" sz="2000" b="1" i="0" u="none" strike="noStrike">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1" i="0" u="none" strike="noStrike" dirty="0" err="1">
                          <a:solidFill>
                            <a:srgbClr val="000000"/>
                          </a:solidFill>
                          <a:effectLst/>
                          <a:latin typeface="Calibri"/>
                        </a:rPr>
                        <a:t>Oroxylin_A</a:t>
                      </a:r>
                      <a:endParaRPr lang="en-GB" sz="2000" b="1" i="0" u="none" strike="noStrike">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1" i="0" u="none" strike="noStrike" dirty="0" err="1">
                          <a:solidFill>
                            <a:srgbClr val="000000"/>
                          </a:solidFill>
                          <a:effectLst/>
                          <a:latin typeface="Calibri"/>
                        </a:rPr>
                        <a:t>Quercitin</a:t>
                      </a:r>
                      <a:endParaRPr lang="en-GB" sz="2000" b="1" i="0" u="none" strike="noStrike">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1" i="0" u="none" strike="noStrike" dirty="0">
                          <a:solidFill>
                            <a:srgbClr val="000000"/>
                          </a:solidFill>
                          <a:effectLst/>
                          <a:latin typeface="Calibri"/>
                        </a:rPr>
                        <a:t>Rhein</a:t>
                      </a:r>
                      <a:endParaRPr lang="en-GB" sz="2000" b="1" i="0" u="none" strike="noStrike">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1" i="0" u="none" strike="noStrike" dirty="0">
                          <a:solidFill>
                            <a:srgbClr val="000000"/>
                          </a:solidFill>
                          <a:effectLst/>
                          <a:latin typeface="Calibri"/>
                        </a:rPr>
                        <a:t>Wogonin</a:t>
                      </a:r>
                      <a:endParaRPr lang="en-GB" sz="2000" b="1" i="0" u="none" strike="noStrike">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8984972"/>
                  </a:ext>
                </a:extLst>
              </a:tr>
              <a:tr h="320515">
                <a:tc rowSpan="3">
                  <a:txBody>
                    <a:bodyPr/>
                    <a:lstStyle/>
                    <a:p>
                      <a:pPr algn="ctr" fontAlgn="ctr">
                        <a:spcBef>
                          <a:spcPts val="0"/>
                        </a:spcBef>
                        <a:spcAft>
                          <a:spcPts val="0"/>
                        </a:spcAft>
                      </a:pPr>
                      <a:r>
                        <a:rPr lang="en-GB" sz="1200" b="0" i="0" u="none" strike="noStrike" dirty="0">
                          <a:solidFill>
                            <a:srgbClr val="000000"/>
                          </a:solidFill>
                          <a:effectLst/>
                          <a:latin typeface="Calibri"/>
                        </a:rPr>
                        <a:t>Site 1</a:t>
                      </a:r>
                      <a:endParaRPr lang="en-GB" sz="2000" b="0" i="0" u="none" strike="noStrike" dirty="0">
                        <a:effectLst/>
                        <a:latin typeface="Calibri"/>
                      </a:endParaRPr>
                    </a:p>
                  </a:txBody>
                  <a:tcPr marL="103084" marR="103084" marT="51542" marB="515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0" i="0" u="none" strike="noStrike" dirty="0">
                          <a:solidFill>
                            <a:srgbClr val="000000"/>
                          </a:solidFill>
                          <a:effectLst/>
                          <a:latin typeface="Calibri"/>
                        </a:rPr>
                        <a:t>Flare</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0" i="0" u="none" strike="noStrike" dirty="0">
                          <a:solidFill>
                            <a:srgbClr val="000000"/>
                          </a:solidFill>
                          <a:effectLst/>
                          <a:latin typeface="Calibri"/>
                        </a:rPr>
                        <a:t>-7.43</a:t>
                      </a:r>
                      <a:endParaRPr lang="en-GB" sz="2000" b="0" i="0" u="none" strike="noStrike" dirty="0">
                        <a:effectLst/>
                        <a:latin typeface="Arial" panose="020B0604020202020204" pitchFamily="34" charset="0"/>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E983"/>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-7.01</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C37D"/>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-6.60</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9173"/>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-7.36</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EA83"/>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-8.97</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CC07B"/>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-9.01</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7BF7B"/>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-7.16</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D480"/>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-9.07</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-6.26</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-7.35</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84"/>
                    </a:solidFill>
                  </a:tcPr>
                </a:tc>
                <a:extLst>
                  <a:ext uri="{0D108BD9-81ED-4DB2-BD59-A6C34878D82A}">
                    <a16:rowId xmlns:a16="http://schemas.microsoft.com/office/drawing/2014/main" val="184664082"/>
                  </a:ext>
                </a:extLst>
              </a:tr>
              <a:tr h="320515">
                <a:tc vMerge="1">
                  <a:txBody>
                    <a:bodyPr/>
                    <a:lstStyle/>
                    <a:p>
                      <a:endParaRPr lang="en-GB"/>
                    </a:p>
                  </a:txBody>
                  <a:tcPr/>
                </a:tc>
                <a:tc>
                  <a:txBody>
                    <a:bodyPr/>
                    <a:lstStyle/>
                    <a:p>
                      <a:pPr algn="ctr" fontAlgn="ctr">
                        <a:spcBef>
                          <a:spcPts val="0"/>
                        </a:spcBef>
                        <a:spcAft>
                          <a:spcPts val="0"/>
                        </a:spcAft>
                      </a:pPr>
                      <a:r>
                        <a:rPr lang="en-GB" sz="1200" b="0" i="0" u="none" strike="noStrike" dirty="0" err="1">
                          <a:solidFill>
                            <a:srgbClr val="000000"/>
                          </a:solidFill>
                          <a:effectLst/>
                          <a:latin typeface="Calibri"/>
                        </a:rPr>
                        <a:t>AutoDock</a:t>
                      </a:r>
                      <a:endParaRPr lang="en-GB" sz="2000" b="0" i="0" u="none" strike="noStrike" dirty="0" err="1">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0" i="0" u="none" strike="noStrike" dirty="0">
                          <a:solidFill>
                            <a:srgbClr val="000000"/>
                          </a:solidFill>
                          <a:effectLst/>
                          <a:latin typeface="Calibri"/>
                        </a:rPr>
                        <a:t>-7.20</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E883"/>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-7.08</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83"/>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-5.94</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-6.75</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C27D"/>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-8.66</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-7.80</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AD780"/>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-6.63</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B57A"/>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-7.65</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9DB80"/>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-7.18</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E983"/>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-6.63</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B57A"/>
                    </a:solidFill>
                  </a:tcPr>
                </a:tc>
                <a:extLst>
                  <a:ext uri="{0D108BD9-81ED-4DB2-BD59-A6C34878D82A}">
                    <a16:rowId xmlns:a16="http://schemas.microsoft.com/office/drawing/2014/main" val="3375508939"/>
                  </a:ext>
                </a:extLst>
              </a:tr>
              <a:tr h="320515">
                <a:tc vMerge="1">
                  <a:txBody>
                    <a:bodyPr/>
                    <a:lstStyle/>
                    <a:p>
                      <a:endParaRPr lang="en-GB"/>
                    </a:p>
                  </a:txBody>
                  <a:tcPr/>
                </a:tc>
                <a:tc>
                  <a:txBody>
                    <a:bodyPr/>
                    <a:lstStyle/>
                    <a:p>
                      <a:pPr algn="ctr" fontAlgn="ctr">
                        <a:spcBef>
                          <a:spcPts val="0"/>
                        </a:spcBef>
                        <a:spcAft>
                          <a:spcPts val="0"/>
                        </a:spcAft>
                      </a:pPr>
                      <a:r>
                        <a:rPr lang="en-GB" sz="1200" b="0" i="0" u="none" strike="noStrike" dirty="0" err="1">
                          <a:solidFill>
                            <a:srgbClr val="000000"/>
                          </a:solidFill>
                          <a:effectLst/>
                          <a:latin typeface="Calibri"/>
                        </a:rPr>
                        <a:t>rDock</a:t>
                      </a:r>
                      <a:endParaRPr lang="en-GB" sz="2000" b="0" i="0" u="none" strike="noStrike" dirty="0" err="1">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0" i="0" u="none" strike="noStrike" dirty="0">
                          <a:solidFill>
                            <a:srgbClr val="000000"/>
                          </a:solidFill>
                          <a:effectLst/>
                          <a:latin typeface="Calibri"/>
                        </a:rPr>
                        <a:t>-5.74</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84"/>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-6.08</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E783"/>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-5.47</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C87E"/>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-6.02</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E783"/>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-7.48</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CD780"/>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-9.82</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-4.72</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Null</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0" i="0" u="none" strike="noStrike" dirty="0">
                          <a:solidFill>
                            <a:srgbClr val="000000"/>
                          </a:solidFill>
                          <a:effectLst/>
                          <a:latin typeface="Calibri"/>
                        </a:rPr>
                        <a:t>-5.24</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AB78"/>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-4.86</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7B6F"/>
                    </a:solidFill>
                  </a:tcPr>
                </a:tc>
                <a:extLst>
                  <a:ext uri="{0D108BD9-81ED-4DB2-BD59-A6C34878D82A}">
                    <a16:rowId xmlns:a16="http://schemas.microsoft.com/office/drawing/2014/main" val="3292322921"/>
                  </a:ext>
                </a:extLst>
              </a:tr>
              <a:tr h="320515">
                <a:tc rowSpan="3">
                  <a:txBody>
                    <a:bodyPr/>
                    <a:lstStyle/>
                    <a:p>
                      <a:pPr algn="ctr" fontAlgn="ctr">
                        <a:spcBef>
                          <a:spcPts val="0"/>
                        </a:spcBef>
                        <a:spcAft>
                          <a:spcPts val="0"/>
                        </a:spcAft>
                      </a:pPr>
                      <a:r>
                        <a:rPr lang="en-GB" sz="1200" b="0" i="0" u="none" strike="noStrike" dirty="0">
                          <a:solidFill>
                            <a:srgbClr val="000000"/>
                          </a:solidFill>
                          <a:effectLst/>
                          <a:latin typeface="Calibri"/>
                        </a:rPr>
                        <a:t>Site 2</a:t>
                      </a:r>
                      <a:endParaRPr lang="en-GB" sz="2000" b="0" i="0" u="none" strike="noStrike" dirty="0">
                        <a:effectLst/>
                        <a:latin typeface="Calibri"/>
                      </a:endParaRPr>
                    </a:p>
                  </a:txBody>
                  <a:tcPr marL="103084" marR="103084" marT="51542" marB="515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0" i="0" u="none" strike="noStrike" dirty="0">
                          <a:solidFill>
                            <a:srgbClr val="000000"/>
                          </a:solidFill>
                          <a:effectLst/>
                          <a:latin typeface="Calibri"/>
                        </a:rPr>
                        <a:t>Flare</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0" i="0" u="none" strike="noStrike" dirty="0">
                          <a:solidFill>
                            <a:srgbClr val="000000"/>
                          </a:solidFill>
                          <a:effectLst/>
                          <a:latin typeface="Calibri"/>
                        </a:rPr>
                        <a:t>-7.98</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182"/>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-6.68</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D680"/>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Null</a:t>
                      </a:r>
                      <a:endParaRPr lang="en-GB" sz="2000" b="0" i="0" u="none" strike="noStrike" dirty="0">
                        <a:effectLst/>
                        <a:latin typeface="Arial" panose="020B0604020202020204" pitchFamily="34" charset="0"/>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0" i="0" u="none" strike="noStrike" dirty="0">
                          <a:solidFill>
                            <a:srgbClr val="000000"/>
                          </a:solidFill>
                          <a:effectLst/>
                          <a:latin typeface="Calibri"/>
                        </a:rPr>
                        <a:t>-6.72</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D881"/>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-11.08</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-8.61</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DA80"/>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-6.81</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C82"/>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-7.98</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182"/>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-4.38</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-7.13</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84"/>
                    </a:solidFill>
                  </a:tcPr>
                </a:tc>
                <a:extLst>
                  <a:ext uri="{0D108BD9-81ED-4DB2-BD59-A6C34878D82A}">
                    <a16:rowId xmlns:a16="http://schemas.microsoft.com/office/drawing/2014/main" val="1068312714"/>
                  </a:ext>
                </a:extLst>
              </a:tr>
              <a:tr h="320515">
                <a:tc vMerge="1">
                  <a:txBody>
                    <a:bodyPr/>
                    <a:lstStyle/>
                    <a:p>
                      <a:endParaRPr lang="en-GB"/>
                    </a:p>
                  </a:txBody>
                  <a:tcPr/>
                </a:tc>
                <a:tc>
                  <a:txBody>
                    <a:bodyPr/>
                    <a:lstStyle/>
                    <a:p>
                      <a:pPr algn="ctr" fontAlgn="ctr">
                        <a:spcBef>
                          <a:spcPts val="0"/>
                        </a:spcBef>
                        <a:spcAft>
                          <a:spcPts val="0"/>
                        </a:spcAft>
                      </a:pPr>
                      <a:r>
                        <a:rPr lang="en-GB" sz="1200" b="0" i="0" u="none" strike="noStrike" dirty="0" err="1">
                          <a:solidFill>
                            <a:srgbClr val="000000"/>
                          </a:solidFill>
                          <a:effectLst/>
                          <a:latin typeface="Calibri"/>
                        </a:rPr>
                        <a:t>AutoDock</a:t>
                      </a:r>
                      <a:endParaRPr lang="en-GB" sz="2000" b="0" i="0" u="none" strike="noStrike" dirty="0" err="1">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0" i="0" u="none" strike="noStrike" dirty="0">
                          <a:solidFill>
                            <a:srgbClr val="000000"/>
                          </a:solidFill>
                          <a:effectLst/>
                          <a:latin typeface="Calibri"/>
                        </a:rPr>
                        <a:t>-7.85</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483"/>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-8.19</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BE582"/>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-6.81</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-7.71</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D480"/>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-10.14</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-7.98</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E983"/>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-7.80</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E82"/>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-8.00</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8E983"/>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-8.05</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E883"/>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-7.55</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C17C"/>
                    </a:solidFill>
                  </a:tcPr>
                </a:tc>
                <a:extLst>
                  <a:ext uri="{0D108BD9-81ED-4DB2-BD59-A6C34878D82A}">
                    <a16:rowId xmlns:a16="http://schemas.microsoft.com/office/drawing/2014/main" val="404453376"/>
                  </a:ext>
                </a:extLst>
              </a:tr>
              <a:tr h="320515">
                <a:tc vMerge="1">
                  <a:txBody>
                    <a:bodyPr/>
                    <a:lstStyle/>
                    <a:p>
                      <a:endParaRPr lang="en-GB"/>
                    </a:p>
                  </a:txBody>
                  <a:tcPr/>
                </a:tc>
                <a:tc>
                  <a:txBody>
                    <a:bodyPr/>
                    <a:lstStyle/>
                    <a:p>
                      <a:pPr algn="ctr" fontAlgn="ctr">
                        <a:spcBef>
                          <a:spcPts val="0"/>
                        </a:spcBef>
                        <a:spcAft>
                          <a:spcPts val="0"/>
                        </a:spcAft>
                      </a:pPr>
                      <a:r>
                        <a:rPr lang="en-GB" sz="1200" b="0" i="0" u="none" strike="noStrike" dirty="0" err="1">
                          <a:solidFill>
                            <a:srgbClr val="000000"/>
                          </a:solidFill>
                          <a:effectLst/>
                          <a:latin typeface="Calibri"/>
                        </a:rPr>
                        <a:t>rDock</a:t>
                      </a:r>
                      <a:endParaRPr lang="en-GB" sz="2000" b="0" i="0" u="none" strike="noStrike" dirty="0" err="1">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0" i="0" u="none" strike="noStrike" dirty="0">
                          <a:solidFill>
                            <a:srgbClr val="000000"/>
                          </a:solidFill>
                          <a:effectLst/>
                          <a:latin typeface="Calibri"/>
                        </a:rPr>
                        <a:t>1.49</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84"/>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1.49</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84"/>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1.17</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482"/>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1.49</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84"/>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0.64</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ED880"/>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-0.56</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1.71</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Null</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0" i="0" u="none" strike="noStrike" dirty="0">
                          <a:solidFill>
                            <a:srgbClr val="000000"/>
                          </a:solidFill>
                          <a:effectLst/>
                          <a:latin typeface="Calibri"/>
                        </a:rPr>
                        <a:t>1.43</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E983"/>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1.59</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AF79"/>
                    </a:solidFill>
                  </a:tcPr>
                </a:tc>
                <a:extLst>
                  <a:ext uri="{0D108BD9-81ED-4DB2-BD59-A6C34878D82A}">
                    <a16:rowId xmlns:a16="http://schemas.microsoft.com/office/drawing/2014/main" val="3573335837"/>
                  </a:ext>
                </a:extLst>
              </a:tr>
              <a:tr h="320515">
                <a:tc rowSpan="3">
                  <a:txBody>
                    <a:bodyPr/>
                    <a:lstStyle/>
                    <a:p>
                      <a:pPr algn="ctr" fontAlgn="ctr">
                        <a:spcBef>
                          <a:spcPts val="0"/>
                        </a:spcBef>
                        <a:spcAft>
                          <a:spcPts val="0"/>
                        </a:spcAft>
                      </a:pPr>
                      <a:r>
                        <a:rPr lang="en-GB" sz="1200" b="0" i="0" u="none" strike="noStrike" dirty="0">
                          <a:solidFill>
                            <a:srgbClr val="000000"/>
                          </a:solidFill>
                          <a:effectLst/>
                          <a:latin typeface="Calibri"/>
                        </a:rPr>
                        <a:t>Site </a:t>
                      </a:r>
                      <a:r>
                        <a:rPr lang="en-GB" sz="1200" b="0" i="0" u="none" strike="noStrike">
                          <a:solidFill>
                            <a:srgbClr val="000000"/>
                          </a:solidFill>
                          <a:effectLst/>
                          <a:latin typeface="Calibri"/>
                        </a:rPr>
                        <a:t>3 dimer</a:t>
                      </a:r>
                      <a:endParaRPr lang="en-GB" sz="2000" b="0" i="0" u="none" strike="noStrike" dirty="0">
                        <a:effectLst/>
                        <a:latin typeface="Calibri"/>
                      </a:endParaRPr>
                    </a:p>
                  </a:txBody>
                  <a:tcPr marL="103084" marR="103084" marT="51542" marB="515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0" i="0" u="none" strike="noStrike" dirty="0">
                          <a:solidFill>
                            <a:srgbClr val="000000"/>
                          </a:solidFill>
                          <a:effectLst/>
                          <a:latin typeface="Calibri"/>
                        </a:rPr>
                        <a:t>Flare</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0" i="0" u="none" strike="noStrike" dirty="0">
                          <a:solidFill>
                            <a:srgbClr val="000000"/>
                          </a:solidFill>
                          <a:effectLst/>
                          <a:latin typeface="Calibri"/>
                        </a:rPr>
                        <a:t>-7.70</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582"/>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-7.12</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B97B"/>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Null</a:t>
                      </a:r>
                      <a:endParaRPr lang="en-GB" sz="2000" b="0" i="0" u="none" strike="noStrike" dirty="0">
                        <a:effectLst/>
                        <a:latin typeface="Arial" panose="020B0604020202020204" pitchFamily="34" charset="0"/>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0" i="0" u="none" strike="noStrike" dirty="0">
                          <a:solidFill>
                            <a:srgbClr val="000000"/>
                          </a:solidFill>
                          <a:effectLst/>
                          <a:latin typeface="Calibri"/>
                        </a:rPr>
                        <a:t>-6.69</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-9.99</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-8.42</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1D980"/>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-7.39</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84"/>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-8.02</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081"/>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-6.84</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8571"/>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-6.92</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9374"/>
                    </a:solidFill>
                  </a:tcPr>
                </a:tc>
                <a:extLst>
                  <a:ext uri="{0D108BD9-81ED-4DB2-BD59-A6C34878D82A}">
                    <a16:rowId xmlns:a16="http://schemas.microsoft.com/office/drawing/2014/main" val="972485351"/>
                  </a:ext>
                </a:extLst>
              </a:tr>
              <a:tr h="320515">
                <a:tc vMerge="1">
                  <a:txBody>
                    <a:bodyPr/>
                    <a:lstStyle/>
                    <a:p>
                      <a:endParaRPr lang="en-GB"/>
                    </a:p>
                  </a:txBody>
                  <a:tcPr/>
                </a:tc>
                <a:tc>
                  <a:txBody>
                    <a:bodyPr/>
                    <a:lstStyle/>
                    <a:p>
                      <a:pPr algn="ctr" fontAlgn="ctr">
                        <a:spcBef>
                          <a:spcPts val="0"/>
                        </a:spcBef>
                        <a:spcAft>
                          <a:spcPts val="0"/>
                        </a:spcAft>
                      </a:pPr>
                      <a:r>
                        <a:rPr lang="en-GB" sz="1200" b="0" i="0" u="none" strike="noStrike" dirty="0" err="1">
                          <a:solidFill>
                            <a:srgbClr val="000000"/>
                          </a:solidFill>
                          <a:effectLst/>
                          <a:latin typeface="Calibri"/>
                        </a:rPr>
                        <a:t>AutoDock</a:t>
                      </a:r>
                      <a:endParaRPr lang="en-GB" sz="2000" b="0" i="0" u="none" strike="noStrike" dirty="0" err="1">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0" i="0" u="none" strike="noStrike" dirty="0">
                          <a:solidFill>
                            <a:srgbClr val="000000"/>
                          </a:solidFill>
                          <a:effectLst/>
                          <a:latin typeface="Calibri"/>
                        </a:rPr>
                        <a:t>-7.15</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B81"/>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-7.55</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E282"/>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-6.21</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-7.43</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0E683"/>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-8.75</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-7.00</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C97E"/>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-7.65</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8DF81"/>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-6.96</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C47D"/>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-7.70</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3DE81"/>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-7.03</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CC7E"/>
                    </a:solidFill>
                  </a:tcPr>
                </a:tc>
                <a:extLst>
                  <a:ext uri="{0D108BD9-81ED-4DB2-BD59-A6C34878D82A}">
                    <a16:rowId xmlns:a16="http://schemas.microsoft.com/office/drawing/2014/main" val="769481188"/>
                  </a:ext>
                </a:extLst>
              </a:tr>
              <a:tr h="320515">
                <a:tc vMerge="1">
                  <a:txBody>
                    <a:bodyPr/>
                    <a:lstStyle/>
                    <a:p>
                      <a:endParaRPr lang="en-GB"/>
                    </a:p>
                  </a:txBody>
                  <a:tcPr/>
                </a:tc>
                <a:tc>
                  <a:txBody>
                    <a:bodyPr/>
                    <a:lstStyle/>
                    <a:p>
                      <a:pPr algn="ctr" fontAlgn="ctr">
                        <a:spcBef>
                          <a:spcPts val="0"/>
                        </a:spcBef>
                        <a:spcAft>
                          <a:spcPts val="0"/>
                        </a:spcAft>
                      </a:pPr>
                      <a:r>
                        <a:rPr lang="en-GB" sz="1200" b="0" i="0" u="none" strike="noStrike" dirty="0" err="1">
                          <a:solidFill>
                            <a:srgbClr val="000000"/>
                          </a:solidFill>
                          <a:effectLst/>
                          <a:latin typeface="Calibri"/>
                        </a:rPr>
                        <a:t>rDock</a:t>
                      </a:r>
                      <a:endParaRPr lang="en-GB" sz="2000" b="0" i="0" u="none" strike="noStrike" dirty="0" err="1">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0" i="0" u="none" strike="noStrike" dirty="0">
                          <a:solidFill>
                            <a:srgbClr val="000000"/>
                          </a:solidFill>
                          <a:effectLst/>
                          <a:latin typeface="Calibri"/>
                        </a:rPr>
                        <a:t>-3.79</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E883"/>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-3.87</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E683"/>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-3.45</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D580"/>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-3.78</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E883"/>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-2.26</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-5.40</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-3.68</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A84"/>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Null</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0" i="0" u="none" strike="noStrike" dirty="0">
                          <a:solidFill>
                            <a:srgbClr val="000000"/>
                          </a:solidFill>
                          <a:effectLst/>
                          <a:latin typeface="Calibri"/>
                        </a:rPr>
                        <a:t>-3.70</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84"/>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-3.17</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BB7B"/>
                    </a:solidFill>
                  </a:tcPr>
                </a:tc>
                <a:extLst>
                  <a:ext uri="{0D108BD9-81ED-4DB2-BD59-A6C34878D82A}">
                    <a16:rowId xmlns:a16="http://schemas.microsoft.com/office/drawing/2014/main" val="1831581181"/>
                  </a:ext>
                </a:extLst>
              </a:tr>
              <a:tr h="320515">
                <a:tc rowSpan="3">
                  <a:txBody>
                    <a:bodyPr/>
                    <a:lstStyle/>
                    <a:p>
                      <a:pPr algn="ctr" fontAlgn="ctr">
                        <a:spcBef>
                          <a:spcPts val="0"/>
                        </a:spcBef>
                        <a:spcAft>
                          <a:spcPts val="0"/>
                        </a:spcAft>
                      </a:pPr>
                      <a:r>
                        <a:rPr lang="en-GB" sz="1200" b="0" i="0" u="none" strike="noStrike" dirty="0">
                          <a:solidFill>
                            <a:srgbClr val="000000"/>
                          </a:solidFill>
                          <a:effectLst/>
                          <a:latin typeface="Calibri"/>
                        </a:rPr>
                        <a:t>Site 3 monomer</a:t>
                      </a:r>
                      <a:endParaRPr lang="en-GB" sz="2000" b="0" i="0" u="none" strike="noStrike" dirty="0">
                        <a:effectLst/>
                        <a:latin typeface="Arial" panose="020B0604020202020204" pitchFamily="34" charset="0"/>
                      </a:endParaRPr>
                    </a:p>
                  </a:txBody>
                  <a:tcPr marL="103084" marR="103084" marT="51542" marB="5154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ctr">
                        <a:spcBef>
                          <a:spcPts val="0"/>
                        </a:spcBef>
                        <a:spcAft>
                          <a:spcPts val="0"/>
                        </a:spcAft>
                      </a:pPr>
                      <a:r>
                        <a:rPr lang="en-GB" sz="1200" b="0" i="0" u="none" strike="noStrike" dirty="0">
                          <a:solidFill>
                            <a:srgbClr val="000000"/>
                          </a:solidFill>
                          <a:effectLst/>
                          <a:latin typeface="Calibri"/>
                        </a:rPr>
                        <a:t>Flare</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0" i="0" u="none" strike="noStrike" dirty="0">
                          <a:solidFill>
                            <a:srgbClr val="000000"/>
                          </a:solidFill>
                          <a:effectLst/>
                          <a:latin typeface="Calibri"/>
                        </a:rPr>
                        <a:t>-6.67</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E883"/>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-6.21</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D881"/>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-4.53</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-6.33</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082"/>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-9.63</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-7.36</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4DE81"/>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-7.09</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1E282"/>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-7.13</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FE282"/>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-6.26</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C81"/>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-5.95</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C77D"/>
                    </a:solidFill>
                  </a:tcPr>
                </a:tc>
                <a:extLst>
                  <a:ext uri="{0D108BD9-81ED-4DB2-BD59-A6C34878D82A}">
                    <a16:rowId xmlns:a16="http://schemas.microsoft.com/office/drawing/2014/main" val="2514912519"/>
                  </a:ext>
                </a:extLst>
              </a:tr>
              <a:tr h="320515">
                <a:tc vMerge="1">
                  <a:txBody>
                    <a:bodyPr/>
                    <a:lstStyle/>
                    <a:p>
                      <a:endParaRPr lang="en-GB"/>
                    </a:p>
                  </a:txBody>
                  <a:tcPr/>
                </a:tc>
                <a:tc>
                  <a:txBody>
                    <a:bodyPr/>
                    <a:lstStyle/>
                    <a:p>
                      <a:pPr algn="ctr" fontAlgn="ctr">
                        <a:spcBef>
                          <a:spcPts val="0"/>
                        </a:spcBef>
                        <a:spcAft>
                          <a:spcPts val="0"/>
                        </a:spcAft>
                      </a:pPr>
                      <a:r>
                        <a:rPr lang="en-GB" sz="1200" b="0" i="0" u="none" strike="noStrike" dirty="0" err="1">
                          <a:solidFill>
                            <a:srgbClr val="000000"/>
                          </a:solidFill>
                          <a:effectLst/>
                          <a:latin typeface="Calibri"/>
                        </a:rPr>
                        <a:t>AutoDock</a:t>
                      </a:r>
                      <a:endParaRPr lang="en-GB" sz="2000" b="0" i="0" u="none" strike="noStrike" dirty="0" err="1">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0" i="0" u="none" strike="noStrike" dirty="0">
                          <a:solidFill>
                            <a:srgbClr val="000000"/>
                          </a:solidFill>
                          <a:effectLst/>
                          <a:latin typeface="Calibri"/>
                        </a:rPr>
                        <a:t>-6.99</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482"/>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-7.40</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D37F"/>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-5.68</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-7.30</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CD780"/>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-7.93</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-6.51</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C77E"/>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-7.45</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7D17E"/>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-6.69</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B81"/>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-6.20</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A477"/>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-6.36</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B67A"/>
                    </a:solidFill>
                  </a:tcPr>
                </a:tc>
                <a:extLst>
                  <a:ext uri="{0D108BD9-81ED-4DB2-BD59-A6C34878D82A}">
                    <a16:rowId xmlns:a16="http://schemas.microsoft.com/office/drawing/2014/main" val="917615182"/>
                  </a:ext>
                </a:extLst>
              </a:tr>
              <a:tr h="320515">
                <a:tc vMerge="1">
                  <a:txBody>
                    <a:bodyPr/>
                    <a:lstStyle/>
                    <a:p>
                      <a:endParaRPr lang="en-GB"/>
                    </a:p>
                  </a:txBody>
                  <a:tcPr/>
                </a:tc>
                <a:tc>
                  <a:txBody>
                    <a:bodyPr/>
                    <a:lstStyle/>
                    <a:p>
                      <a:pPr algn="ctr" fontAlgn="ctr">
                        <a:spcBef>
                          <a:spcPts val="0"/>
                        </a:spcBef>
                        <a:spcAft>
                          <a:spcPts val="0"/>
                        </a:spcAft>
                      </a:pPr>
                      <a:r>
                        <a:rPr lang="en-GB" sz="1200" b="0" i="0" u="none" strike="noStrike" dirty="0" err="1">
                          <a:solidFill>
                            <a:srgbClr val="000000"/>
                          </a:solidFill>
                          <a:effectLst/>
                          <a:latin typeface="Calibri"/>
                        </a:rPr>
                        <a:t>rDock</a:t>
                      </a:r>
                      <a:endParaRPr lang="en-GB" sz="2000" b="0" i="0" u="none" strike="noStrike" dirty="0" err="1">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0" i="0" u="none" strike="noStrike" dirty="0">
                          <a:solidFill>
                            <a:srgbClr val="000000"/>
                          </a:solidFill>
                          <a:effectLst/>
                          <a:latin typeface="Calibri"/>
                        </a:rPr>
                        <a:t>-0.77</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E783"/>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-0.74</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84"/>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-0.73</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84"/>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-0.77</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E783"/>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1.35</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-1.23</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-0.79</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E683"/>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Null</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GB" sz="1200" b="0" i="0" u="none" strike="noStrike" dirty="0">
                          <a:solidFill>
                            <a:srgbClr val="000000"/>
                          </a:solidFill>
                          <a:effectLst/>
                          <a:latin typeface="Calibri"/>
                        </a:rPr>
                        <a:t>-0.47</a:t>
                      </a:r>
                      <a:endParaRPr lang="en-GB" sz="2000" b="0" i="0" u="none" strike="noStrike" dirty="0">
                        <a:effectLst/>
                        <a:latin typeface="Calibri"/>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B81"/>
                    </a:solidFill>
                  </a:tcPr>
                </a:tc>
                <a:tc>
                  <a:txBody>
                    <a:bodyPr/>
                    <a:lstStyle/>
                    <a:p>
                      <a:pPr algn="ctr" fontAlgn="ctr">
                        <a:spcBef>
                          <a:spcPts val="0"/>
                        </a:spcBef>
                        <a:spcAft>
                          <a:spcPts val="0"/>
                        </a:spcAft>
                      </a:pPr>
                      <a:r>
                        <a:rPr lang="en-GB" sz="1200" b="0" i="0" u="none" strike="noStrike" dirty="0">
                          <a:solidFill>
                            <a:srgbClr val="000000"/>
                          </a:solidFill>
                          <a:effectLst/>
                          <a:latin typeface="Calibri"/>
                        </a:rPr>
                        <a:t>-0.36</a:t>
                      </a:r>
                      <a:endParaRPr lang="en-GB" sz="2000" b="0" i="0" u="none" strike="noStrike" dirty="0">
                        <a:effectLst/>
                        <a:latin typeface="Arial" panose="020B0604020202020204" pitchFamily="34" charset="0"/>
                      </a:endParaRPr>
                    </a:p>
                  </a:txBody>
                  <a:tcPr marL="10738" marR="10738" marT="107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D480"/>
                    </a:solidFill>
                  </a:tcPr>
                </a:tc>
                <a:extLst>
                  <a:ext uri="{0D108BD9-81ED-4DB2-BD59-A6C34878D82A}">
                    <a16:rowId xmlns:a16="http://schemas.microsoft.com/office/drawing/2014/main" val="3025775280"/>
                  </a:ext>
                </a:extLst>
              </a:tr>
            </a:tbl>
          </a:graphicData>
        </a:graphic>
      </p:graphicFrame>
      <p:cxnSp>
        <p:nvCxnSpPr>
          <p:cNvPr id="6" name="Straight Connector 5">
            <a:extLst>
              <a:ext uri="{FF2B5EF4-FFF2-40B4-BE49-F238E27FC236}">
                <a16:creationId xmlns:a16="http://schemas.microsoft.com/office/drawing/2014/main" id="{5FAB6B15-E0AB-4F1C-96D3-1D3AD5AA0D41}"/>
              </a:ext>
            </a:extLst>
          </p:cNvPr>
          <p:cNvCxnSpPr>
            <a:cxnSpLocks/>
          </p:cNvCxnSpPr>
          <p:nvPr/>
        </p:nvCxnSpPr>
        <p:spPr>
          <a:xfrm>
            <a:off x="347776" y="6545076"/>
            <a:ext cx="8374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646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LEGO, toy&#10;&#10;Description automatically generated">
            <a:extLst>
              <a:ext uri="{FF2B5EF4-FFF2-40B4-BE49-F238E27FC236}">
                <a16:creationId xmlns:a16="http://schemas.microsoft.com/office/drawing/2014/main" id="{8AA70E70-4F70-4545-B3FD-788F4FD9C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697942">
            <a:off x="454912" y="1245739"/>
            <a:ext cx="3658891" cy="2770243"/>
          </a:xfrm>
          <a:prstGeom prst="rect">
            <a:avLst/>
          </a:prstGeom>
        </p:spPr>
      </p:pic>
      <p:pic>
        <p:nvPicPr>
          <p:cNvPr id="4" name="Picture 3">
            <a:extLst>
              <a:ext uri="{FF2B5EF4-FFF2-40B4-BE49-F238E27FC236}">
                <a16:creationId xmlns:a16="http://schemas.microsoft.com/office/drawing/2014/main" id="{546B8F6A-CCD9-4366-BE50-A8B8976AAC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45259"/>
            <a:ext cx="3277452" cy="3312741"/>
          </a:xfrm>
          <a:prstGeom prst="rect">
            <a:avLst/>
          </a:prstGeom>
        </p:spPr>
      </p:pic>
      <p:pic>
        <p:nvPicPr>
          <p:cNvPr id="7" name="Picture 6">
            <a:extLst>
              <a:ext uri="{FF2B5EF4-FFF2-40B4-BE49-F238E27FC236}">
                <a16:creationId xmlns:a16="http://schemas.microsoft.com/office/drawing/2014/main" id="{1BCFE3D3-6A55-49A8-B440-89EBE43569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7344" y="3474689"/>
            <a:ext cx="3319170" cy="3345759"/>
          </a:xfrm>
          <a:prstGeom prst="rect">
            <a:avLst/>
          </a:prstGeom>
        </p:spPr>
      </p:pic>
      <p:pic>
        <p:nvPicPr>
          <p:cNvPr id="10" name="Picture 9">
            <a:extLst>
              <a:ext uri="{FF2B5EF4-FFF2-40B4-BE49-F238E27FC236}">
                <a16:creationId xmlns:a16="http://schemas.microsoft.com/office/drawing/2014/main" id="{D78F23C7-BC6B-47E2-9815-44A4213824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5046" y="2374772"/>
            <a:ext cx="2469820" cy="4270503"/>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B4C5F225-E1A7-479C-9059-811E5AF3F023}"/>
              </a:ext>
            </a:extLst>
          </p:cNvPr>
          <p:cNvPicPr>
            <a:picLocks noChangeAspect="1"/>
          </p:cNvPicPr>
          <p:nvPr/>
        </p:nvPicPr>
        <p:blipFill rotWithShape="1">
          <a:blip r:embed="rId7">
            <a:extLst>
              <a:ext uri="{28A0092B-C50C-407E-A947-70E740481C1C}">
                <a14:useLocalDpi xmlns:a14="http://schemas.microsoft.com/office/drawing/2010/main" val="0"/>
              </a:ext>
            </a:extLst>
          </a:blip>
          <a:srcRect l="11545" b="3236"/>
          <a:stretch/>
        </p:blipFill>
        <p:spPr>
          <a:xfrm>
            <a:off x="4841630" y="1172309"/>
            <a:ext cx="2695617" cy="2999772"/>
          </a:xfrm>
          <a:prstGeom prst="rect">
            <a:avLst/>
          </a:prstGeom>
        </p:spPr>
      </p:pic>
      <p:sp>
        <p:nvSpPr>
          <p:cNvPr id="2" name="Title 1">
            <a:extLst>
              <a:ext uri="{FF2B5EF4-FFF2-40B4-BE49-F238E27FC236}">
                <a16:creationId xmlns:a16="http://schemas.microsoft.com/office/drawing/2014/main" id="{8C4528D1-C319-9748-903D-1BD40AA095BF}"/>
              </a:ext>
            </a:extLst>
          </p:cNvPr>
          <p:cNvSpPr>
            <a:spLocks noGrp="1"/>
          </p:cNvSpPr>
          <p:nvPr>
            <p:ph type="title"/>
          </p:nvPr>
        </p:nvSpPr>
        <p:spPr/>
        <p:txBody>
          <a:bodyPr>
            <a:normAutofit/>
          </a:bodyPr>
          <a:lstStyle/>
          <a:p>
            <a:r>
              <a:rPr lang="en-GB"/>
              <a:t>Myricetin and the 10 poses superimposed on one another at Site 1</a:t>
            </a:r>
            <a:endParaRPr lang="en-US">
              <a:solidFill>
                <a:srgbClr val="FF0000"/>
              </a:solidFill>
              <a:cs typeface="Calibri Light"/>
            </a:endParaRPr>
          </a:p>
        </p:txBody>
      </p:sp>
      <p:pic>
        <p:nvPicPr>
          <p:cNvPr id="12" name="Picture 11">
            <a:extLst>
              <a:ext uri="{FF2B5EF4-FFF2-40B4-BE49-F238E27FC236}">
                <a16:creationId xmlns:a16="http://schemas.microsoft.com/office/drawing/2014/main" id="{57F14043-1A69-46A7-BDFF-03B52CD14F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25226" y="1027906"/>
            <a:ext cx="2469820" cy="4263125"/>
          </a:xfrm>
          <a:prstGeom prst="rect">
            <a:avLst/>
          </a:prstGeom>
        </p:spPr>
      </p:pic>
    </p:spTree>
    <p:extLst>
      <p:ext uri="{BB962C8B-B14F-4D97-AF65-F5344CB8AC3E}">
        <p14:creationId xmlns:p14="http://schemas.microsoft.com/office/powerpoint/2010/main" val="855896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D8D57EB-509F-4FA5-B720-CC28C7227F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026" y="1027905"/>
            <a:ext cx="3379361" cy="3401535"/>
          </a:xfrm>
          <a:prstGeom prst="rect">
            <a:avLst/>
          </a:prstGeom>
        </p:spPr>
      </p:pic>
      <p:pic>
        <p:nvPicPr>
          <p:cNvPr id="10" name="Picture 9">
            <a:extLst>
              <a:ext uri="{FF2B5EF4-FFF2-40B4-BE49-F238E27FC236}">
                <a16:creationId xmlns:a16="http://schemas.microsoft.com/office/drawing/2014/main" id="{5D14F0ED-423A-43DE-AEFC-7B5C755047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6234" y="3687429"/>
            <a:ext cx="2777366" cy="2828530"/>
          </a:xfrm>
          <a:prstGeom prst="rect">
            <a:avLst/>
          </a:prstGeom>
        </p:spPr>
      </p:pic>
      <p:pic>
        <p:nvPicPr>
          <p:cNvPr id="14" name="Picture 13" descr="A picture containing accessory, necklet&#10;&#10;Description automatically generated">
            <a:extLst>
              <a:ext uri="{FF2B5EF4-FFF2-40B4-BE49-F238E27FC236}">
                <a16:creationId xmlns:a16="http://schemas.microsoft.com/office/drawing/2014/main" id="{C002C7E5-778A-46EA-8248-2CE96AB42D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5474" y="3204000"/>
            <a:ext cx="3370759" cy="3467992"/>
          </a:xfrm>
          <a:prstGeom prst="rect">
            <a:avLst/>
          </a:prstGeom>
        </p:spPr>
      </p:pic>
      <p:pic>
        <p:nvPicPr>
          <p:cNvPr id="16" name="Picture 15">
            <a:extLst>
              <a:ext uri="{FF2B5EF4-FFF2-40B4-BE49-F238E27FC236}">
                <a16:creationId xmlns:a16="http://schemas.microsoft.com/office/drawing/2014/main" id="{563AEBFF-F907-4554-A7D4-8C40B9F24A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204000"/>
            <a:ext cx="3605474" cy="3654000"/>
          </a:xfrm>
          <a:prstGeom prst="rect">
            <a:avLst/>
          </a:prstGeom>
        </p:spPr>
      </p:pic>
      <p:pic>
        <p:nvPicPr>
          <p:cNvPr id="7" name="Picture 6" descr="A picture containing outdoor object&#10;&#10;Description automatically generated">
            <a:extLst>
              <a:ext uri="{FF2B5EF4-FFF2-40B4-BE49-F238E27FC236}">
                <a16:creationId xmlns:a16="http://schemas.microsoft.com/office/drawing/2014/main" id="{C692BF41-E7BA-445A-8E2F-97C99A7C5A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7538" y="1027906"/>
            <a:ext cx="2776402" cy="2660860"/>
          </a:xfrm>
          <a:prstGeom prst="rect">
            <a:avLst/>
          </a:prstGeom>
        </p:spPr>
      </p:pic>
      <p:sp>
        <p:nvSpPr>
          <p:cNvPr id="2" name="Title 1">
            <a:extLst>
              <a:ext uri="{FF2B5EF4-FFF2-40B4-BE49-F238E27FC236}">
                <a16:creationId xmlns:a16="http://schemas.microsoft.com/office/drawing/2014/main" id="{8C4528D1-C319-9748-903D-1BD40AA095BF}"/>
              </a:ext>
            </a:extLst>
          </p:cNvPr>
          <p:cNvSpPr>
            <a:spLocks noGrp="1"/>
          </p:cNvSpPr>
          <p:nvPr>
            <p:ph type="title"/>
          </p:nvPr>
        </p:nvSpPr>
        <p:spPr/>
        <p:txBody>
          <a:bodyPr>
            <a:normAutofit/>
          </a:bodyPr>
          <a:lstStyle/>
          <a:p>
            <a:r>
              <a:rPr lang="en-GB" sz="4400"/>
              <a:t>Hypericin</a:t>
            </a:r>
            <a:r>
              <a:rPr lang="en-GB"/>
              <a:t> and the 10 poses superimposed on one another at Site 1</a:t>
            </a:r>
          </a:p>
        </p:txBody>
      </p:sp>
      <p:pic>
        <p:nvPicPr>
          <p:cNvPr id="4" name="Picture 3" descr="Shape&#10;&#10;Description automatically generated">
            <a:extLst>
              <a:ext uri="{FF2B5EF4-FFF2-40B4-BE49-F238E27FC236}">
                <a16:creationId xmlns:a16="http://schemas.microsoft.com/office/drawing/2014/main" id="{DD232167-55D2-4B92-9684-B5421A1564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9681044">
            <a:off x="1767950" y="1881724"/>
            <a:ext cx="2180425" cy="1965827"/>
          </a:xfrm>
          <a:prstGeom prst="rect">
            <a:avLst/>
          </a:prstGeom>
        </p:spPr>
      </p:pic>
    </p:spTree>
    <p:extLst>
      <p:ext uri="{BB962C8B-B14F-4D97-AF65-F5344CB8AC3E}">
        <p14:creationId xmlns:p14="http://schemas.microsoft.com/office/powerpoint/2010/main" val="3241037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D1DFA-99D7-4AFF-A52F-7ABE23A7BDCB}"/>
              </a:ext>
            </a:extLst>
          </p:cNvPr>
          <p:cNvSpPr>
            <a:spLocks noGrp="1"/>
          </p:cNvSpPr>
          <p:nvPr>
            <p:ph type="title"/>
          </p:nvPr>
        </p:nvSpPr>
        <p:spPr>
          <a:xfrm>
            <a:off x="841249" y="365760"/>
            <a:ext cx="9912072" cy="1188404"/>
          </a:xfrm>
        </p:spPr>
        <p:txBody>
          <a:bodyPr>
            <a:normAutofit/>
          </a:bodyPr>
          <a:lstStyle/>
          <a:p>
            <a:r>
              <a:rPr lang="en-GB"/>
              <a:t>Conclusions</a:t>
            </a:r>
          </a:p>
        </p:txBody>
      </p:sp>
      <p:sp>
        <p:nvSpPr>
          <p:cNvPr id="3" name="Content Placeholder 2">
            <a:extLst>
              <a:ext uri="{FF2B5EF4-FFF2-40B4-BE49-F238E27FC236}">
                <a16:creationId xmlns:a16="http://schemas.microsoft.com/office/drawing/2014/main" id="{132CDFCA-3F68-4E2A-91D2-2A93C03D0F6B}"/>
              </a:ext>
            </a:extLst>
          </p:cNvPr>
          <p:cNvSpPr>
            <a:spLocks noGrp="1"/>
          </p:cNvSpPr>
          <p:nvPr>
            <p:ph idx="1"/>
          </p:nvPr>
        </p:nvSpPr>
        <p:spPr>
          <a:xfrm>
            <a:off x="841248" y="2174358"/>
            <a:ext cx="8065852" cy="4045467"/>
          </a:xfrm>
        </p:spPr>
        <p:txBody>
          <a:bodyPr anchor="t">
            <a:normAutofit/>
          </a:bodyPr>
          <a:lstStyle/>
          <a:p>
            <a:r>
              <a:rPr lang="en-GB" sz="2400">
                <a:cs typeface="Calibri"/>
              </a:rPr>
              <a:t>Our recommended drug candidate is Myricetin </a:t>
            </a:r>
          </a:p>
          <a:p>
            <a:r>
              <a:rPr lang="en-GB" sz="2400">
                <a:cs typeface="Calibri"/>
              </a:rPr>
              <a:t>We found that Flare and </a:t>
            </a:r>
            <a:r>
              <a:rPr lang="en-GB" sz="2400" err="1">
                <a:cs typeface="Calibri"/>
              </a:rPr>
              <a:t>rDock</a:t>
            </a:r>
            <a:r>
              <a:rPr lang="en-GB" sz="2400">
                <a:cs typeface="Calibri"/>
              </a:rPr>
              <a:t> worked best for our analysis </a:t>
            </a:r>
          </a:p>
          <a:p>
            <a:r>
              <a:rPr lang="en-GB" sz="2400">
                <a:cs typeface="Calibri"/>
              </a:rPr>
              <a:t>Computational analysis  is a valuable method </a:t>
            </a:r>
          </a:p>
          <a:p>
            <a:r>
              <a:rPr lang="en-GB" sz="2400">
                <a:cs typeface="Calibri"/>
              </a:rPr>
              <a:t>Our investigation could be improved by using more advanced computational techniques</a:t>
            </a:r>
          </a:p>
          <a:p>
            <a:r>
              <a:rPr lang="en-GB" sz="2400">
                <a:cs typeface="Calibri"/>
              </a:rPr>
              <a:t>The computational data needs to be backed up with some in vitro investigations</a:t>
            </a:r>
          </a:p>
        </p:txBody>
      </p:sp>
      <p:pic>
        <p:nvPicPr>
          <p:cNvPr id="4" name="Picture 4" descr="A picture containing nature&#10;&#10;Description automatically generated">
            <a:extLst>
              <a:ext uri="{FF2B5EF4-FFF2-40B4-BE49-F238E27FC236}">
                <a16:creationId xmlns:a16="http://schemas.microsoft.com/office/drawing/2014/main" id="{10A0EB38-5D0F-4A96-A3EB-A758065E879E}"/>
              </a:ext>
            </a:extLst>
          </p:cNvPr>
          <p:cNvPicPr>
            <a:picLocks noChangeAspect="1"/>
          </p:cNvPicPr>
          <p:nvPr/>
        </p:nvPicPr>
        <p:blipFill>
          <a:blip r:embed="rId3"/>
          <a:stretch>
            <a:fillRect/>
          </a:stretch>
        </p:blipFill>
        <p:spPr>
          <a:xfrm>
            <a:off x="8772071" y="4088999"/>
            <a:ext cx="2895600" cy="1933016"/>
          </a:xfrm>
          <a:prstGeom prst="rect">
            <a:avLst/>
          </a:prstGeom>
        </p:spPr>
      </p:pic>
    </p:spTree>
    <p:extLst>
      <p:ext uri="{BB962C8B-B14F-4D97-AF65-F5344CB8AC3E}">
        <p14:creationId xmlns:p14="http://schemas.microsoft.com/office/powerpoint/2010/main" val="1874930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90932-0114-42A9-B605-24D87A016A5E}"/>
              </a:ext>
            </a:extLst>
          </p:cNvPr>
          <p:cNvSpPr>
            <a:spLocks noGrp="1"/>
          </p:cNvSpPr>
          <p:nvPr>
            <p:ph type="title"/>
          </p:nvPr>
        </p:nvSpPr>
        <p:spPr>
          <a:xfrm>
            <a:off x="739621" y="457567"/>
            <a:ext cx="4697311" cy="908573"/>
          </a:xfrm>
        </p:spPr>
        <p:txBody>
          <a:bodyPr>
            <a:normAutofit/>
          </a:bodyPr>
          <a:lstStyle/>
          <a:p>
            <a:r>
              <a:rPr lang="en-GB"/>
              <a:t>Aims and Context</a:t>
            </a:r>
          </a:p>
        </p:txBody>
      </p:sp>
      <p:pic>
        <p:nvPicPr>
          <p:cNvPr id="5" name="Picture 4" descr="Chart&#10;&#10;Description automatically generated">
            <a:extLst>
              <a:ext uri="{FF2B5EF4-FFF2-40B4-BE49-F238E27FC236}">
                <a16:creationId xmlns:a16="http://schemas.microsoft.com/office/drawing/2014/main" id="{BA55414C-01D8-47DA-9A22-C1D9C2F06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591" y="1855238"/>
            <a:ext cx="7180722" cy="4015330"/>
          </a:xfrm>
          <a:prstGeom prst="rect">
            <a:avLst/>
          </a:prstGeom>
        </p:spPr>
      </p:pic>
      <p:pic>
        <p:nvPicPr>
          <p:cNvPr id="3" name="Picture 3">
            <a:extLst>
              <a:ext uri="{FF2B5EF4-FFF2-40B4-BE49-F238E27FC236}">
                <a16:creationId xmlns:a16="http://schemas.microsoft.com/office/drawing/2014/main" id="{24726247-EC09-4A8B-9F43-9B8E7E29A903}"/>
              </a:ext>
            </a:extLst>
          </p:cNvPr>
          <p:cNvPicPr>
            <a:picLocks noChangeAspect="1"/>
          </p:cNvPicPr>
          <p:nvPr/>
        </p:nvPicPr>
        <p:blipFill>
          <a:blip r:embed="rId4"/>
          <a:stretch>
            <a:fillRect/>
          </a:stretch>
        </p:blipFill>
        <p:spPr>
          <a:xfrm>
            <a:off x="275906" y="1653102"/>
            <a:ext cx="4022784" cy="4022784"/>
          </a:xfrm>
          <a:prstGeom prst="rect">
            <a:avLst/>
          </a:prstGeom>
        </p:spPr>
      </p:pic>
      <p:sp>
        <p:nvSpPr>
          <p:cNvPr id="6" name="Content Placeholder 5">
            <a:extLst>
              <a:ext uri="{FF2B5EF4-FFF2-40B4-BE49-F238E27FC236}">
                <a16:creationId xmlns:a16="http://schemas.microsoft.com/office/drawing/2014/main" id="{B09C4A29-F8B5-48EB-9CA3-63584ED9B481}"/>
              </a:ext>
            </a:extLst>
          </p:cNvPr>
          <p:cNvSpPr>
            <a:spLocks noGrp="1"/>
          </p:cNvSpPr>
          <p:nvPr>
            <p:ph idx="1"/>
          </p:nvPr>
        </p:nvSpPr>
        <p:spPr>
          <a:xfrm>
            <a:off x="15963181" y="3205851"/>
            <a:ext cx="10515600" cy="4351338"/>
          </a:xfrm>
        </p:spPr>
        <p:txBody>
          <a:bodyPr/>
          <a:lstStyle/>
          <a:p>
            <a:endParaRPr lang="en-GB"/>
          </a:p>
        </p:txBody>
      </p:sp>
    </p:spTree>
    <p:extLst>
      <p:ext uri="{BB962C8B-B14F-4D97-AF65-F5344CB8AC3E}">
        <p14:creationId xmlns:p14="http://schemas.microsoft.com/office/powerpoint/2010/main" val="3498711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90932-0114-42A9-B605-24D87A016A5E}"/>
              </a:ext>
            </a:extLst>
          </p:cNvPr>
          <p:cNvSpPr>
            <a:spLocks noGrp="1"/>
          </p:cNvSpPr>
          <p:nvPr>
            <p:ph type="title"/>
          </p:nvPr>
        </p:nvSpPr>
        <p:spPr>
          <a:xfrm>
            <a:off x="934495" y="365760"/>
            <a:ext cx="9367203" cy="1188720"/>
          </a:xfrm>
        </p:spPr>
        <p:txBody>
          <a:bodyPr>
            <a:normAutofit/>
          </a:bodyPr>
          <a:lstStyle/>
          <a:p>
            <a:r>
              <a:rPr lang="en-GB"/>
              <a:t>Choice of Software</a:t>
            </a:r>
          </a:p>
        </p:txBody>
      </p:sp>
      <p:grpSp>
        <p:nvGrpSpPr>
          <p:cNvPr id="6" name="Group 5">
            <a:extLst>
              <a:ext uri="{FF2B5EF4-FFF2-40B4-BE49-F238E27FC236}">
                <a16:creationId xmlns:a16="http://schemas.microsoft.com/office/drawing/2014/main" id="{3D296408-F342-4532-937D-8C8F8FD5251C}"/>
              </a:ext>
            </a:extLst>
          </p:cNvPr>
          <p:cNvGrpSpPr/>
          <p:nvPr/>
        </p:nvGrpSpPr>
        <p:grpSpPr>
          <a:xfrm>
            <a:off x="272545" y="2744477"/>
            <a:ext cx="6424147" cy="2113366"/>
            <a:chOff x="358809" y="1508025"/>
            <a:chExt cx="5590261" cy="1825819"/>
          </a:xfrm>
        </p:grpSpPr>
        <p:pic>
          <p:nvPicPr>
            <p:cNvPr id="5" name="Picture 4" descr="Logo, company name&#10;&#10;Description automatically generated">
              <a:extLst>
                <a:ext uri="{FF2B5EF4-FFF2-40B4-BE49-F238E27FC236}">
                  <a16:creationId xmlns:a16="http://schemas.microsoft.com/office/drawing/2014/main" id="{E99F0B33-15E1-47D2-923E-6831A884C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809" y="1508025"/>
              <a:ext cx="1692146" cy="1692146"/>
            </a:xfrm>
            <a:prstGeom prst="rect">
              <a:avLst/>
            </a:prstGeom>
          </p:spPr>
        </p:pic>
        <p:pic>
          <p:nvPicPr>
            <p:cNvPr id="1026" name="Picture 2" descr="rDock">
              <a:extLst>
                <a:ext uri="{FF2B5EF4-FFF2-40B4-BE49-F238E27FC236}">
                  <a16:creationId xmlns:a16="http://schemas.microsoft.com/office/drawing/2014/main" id="{9A4BCA5F-F962-40DC-9BB6-4B6808548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9336" y="1586102"/>
              <a:ext cx="1989734" cy="16928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pplication&#10;&#10;Description automatically generated with medium confidence">
              <a:extLst>
                <a:ext uri="{FF2B5EF4-FFF2-40B4-BE49-F238E27FC236}">
                  <a16:creationId xmlns:a16="http://schemas.microsoft.com/office/drawing/2014/main" id="{5DBC4DED-2A94-4A75-A20B-551CEB33B056}"/>
                </a:ext>
              </a:extLst>
            </p:cNvPr>
            <p:cNvPicPr>
              <a:picLocks noChangeAspect="1"/>
            </p:cNvPicPr>
            <p:nvPr/>
          </p:nvPicPr>
          <p:blipFill rotWithShape="1">
            <a:blip r:embed="rId5">
              <a:extLst>
                <a:ext uri="{28A0092B-C50C-407E-A947-70E740481C1C}">
                  <a14:useLocalDpi xmlns:a14="http://schemas.microsoft.com/office/drawing/2010/main" val="0"/>
                </a:ext>
              </a:extLst>
            </a:blip>
            <a:srcRect l="32959" r="33615"/>
            <a:stretch/>
          </p:blipFill>
          <p:spPr>
            <a:xfrm>
              <a:off x="2157245" y="1547059"/>
              <a:ext cx="1605148" cy="1786785"/>
            </a:xfrm>
            <a:prstGeom prst="rect">
              <a:avLst/>
            </a:prstGeom>
          </p:spPr>
        </p:pic>
      </p:grpSp>
      <p:grpSp>
        <p:nvGrpSpPr>
          <p:cNvPr id="4" name="Group 3">
            <a:extLst>
              <a:ext uri="{FF2B5EF4-FFF2-40B4-BE49-F238E27FC236}">
                <a16:creationId xmlns:a16="http://schemas.microsoft.com/office/drawing/2014/main" id="{6D1A1F3F-B885-488F-A86E-86A86FADD924}"/>
              </a:ext>
            </a:extLst>
          </p:cNvPr>
          <p:cNvGrpSpPr/>
          <p:nvPr/>
        </p:nvGrpSpPr>
        <p:grpSpPr>
          <a:xfrm>
            <a:off x="7212040" y="94223"/>
            <a:ext cx="5113851" cy="6686332"/>
            <a:chOff x="7212040" y="94223"/>
            <a:chExt cx="5113851" cy="6686332"/>
          </a:xfrm>
        </p:grpSpPr>
        <p:pic>
          <p:nvPicPr>
            <p:cNvPr id="11" name="Picture 10">
              <a:extLst>
                <a:ext uri="{FF2B5EF4-FFF2-40B4-BE49-F238E27FC236}">
                  <a16:creationId xmlns:a16="http://schemas.microsoft.com/office/drawing/2014/main" id="{72342182-1EE8-4B7C-A602-1F2D7407D7EF}"/>
                </a:ext>
              </a:extLst>
            </p:cNvPr>
            <p:cNvPicPr>
              <a:picLocks noChangeAspect="1"/>
            </p:cNvPicPr>
            <p:nvPr/>
          </p:nvPicPr>
          <p:blipFill rotWithShape="1">
            <a:blip r:embed="rId6"/>
            <a:srcRect l="47259" t="33736" r="27982" b="10682"/>
            <a:stretch/>
          </p:blipFill>
          <p:spPr>
            <a:xfrm>
              <a:off x="7212040" y="2434362"/>
              <a:ext cx="3224692" cy="4067052"/>
            </a:xfrm>
            <a:prstGeom prst="rect">
              <a:avLst/>
            </a:prstGeom>
          </p:spPr>
        </p:pic>
        <p:pic>
          <p:nvPicPr>
            <p:cNvPr id="17" name="Picture 16">
              <a:extLst>
                <a:ext uri="{FF2B5EF4-FFF2-40B4-BE49-F238E27FC236}">
                  <a16:creationId xmlns:a16="http://schemas.microsoft.com/office/drawing/2014/main" id="{C9B291FF-430A-4DED-A7FA-12A195D49283}"/>
                </a:ext>
              </a:extLst>
            </p:cNvPr>
            <p:cNvPicPr/>
            <p:nvPr/>
          </p:nvPicPr>
          <p:blipFill rotWithShape="1">
            <a:blip r:embed="rId7"/>
            <a:srcRect l="38089" t="27724" r="32840" b="22919"/>
            <a:stretch/>
          </p:blipFill>
          <p:spPr bwMode="auto">
            <a:xfrm>
              <a:off x="9156521" y="94223"/>
              <a:ext cx="2986967" cy="2821054"/>
            </a:xfrm>
            <a:prstGeom prst="ellipse">
              <a:avLst/>
            </a:prstGeom>
            <a:ln>
              <a:noFill/>
            </a:ln>
            <a:extLst>
              <a:ext uri="{53640926-AAD7-44D8-BBD7-CCE9431645EC}">
                <a14:shadowObscured xmlns:a14="http://schemas.microsoft.com/office/drawing/2010/main"/>
              </a:ext>
            </a:extLst>
          </p:spPr>
        </p:pic>
        <p:sp>
          <p:nvSpPr>
            <p:cNvPr id="12" name="Oval 11">
              <a:extLst>
                <a:ext uri="{FF2B5EF4-FFF2-40B4-BE49-F238E27FC236}">
                  <a16:creationId xmlns:a16="http://schemas.microsoft.com/office/drawing/2014/main" id="{679D1414-9475-4176-BA8F-91D6F029EEE5}"/>
                </a:ext>
              </a:extLst>
            </p:cNvPr>
            <p:cNvSpPr/>
            <p:nvPr/>
          </p:nvSpPr>
          <p:spPr>
            <a:xfrm>
              <a:off x="7299124" y="3135838"/>
              <a:ext cx="1410815" cy="132762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D6C66EF8-942E-425C-B4D6-E8BE1D240C12}"/>
                </a:ext>
              </a:extLst>
            </p:cNvPr>
            <p:cNvSpPr/>
            <p:nvPr/>
          </p:nvSpPr>
          <p:spPr>
            <a:xfrm>
              <a:off x="9156521" y="94223"/>
              <a:ext cx="2986967" cy="282105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CB868E19-4009-4A33-96CD-BE445B9C97D2}"/>
                </a:ext>
              </a:extLst>
            </p:cNvPr>
            <p:cNvSpPr txBox="1"/>
            <p:nvPr/>
          </p:nvSpPr>
          <p:spPr>
            <a:xfrm>
              <a:off x="8880942" y="6411223"/>
              <a:ext cx="3444949" cy="369332"/>
            </a:xfrm>
            <a:prstGeom prst="rect">
              <a:avLst/>
            </a:prstGeom>
            <a:noFill/>
          </p:spPr>
          <p:txBody>
            <a:bodyPr wrap="square" rtlCol="0">
              <a:spAutoFit/>
            </a:bodyPr>
            <a:lstStyle/>
            <a:p>
              <a:r>
                <a:rPr lang="en-GB"/>
                <a:t>Chrysin docked to Site 1 in Flare</a:t>
              </a:r>
            </a:p>
          </p:txBody>
        </p:sp>
        <p:cxnSp>
          <p:nvCxnSpPr>
            <p:cNvPr id="3" name="Straight Arrow Connector 2">
              <a:extLst>
                <a:ext uri="{FF2B5EF4-FFF2-40B4-BE49-F238E27FC236}">
                  <a16:creationId xmlns:a16="http://schemas.microsoft.com/office/drawing/2014/main" id="{571D9A15-7C5B-4113-B332-0839490F3F43}"/>
                </a:ext>
              </a:extLst>
            </p:cNvPr>
            <p:cNvCxnSpPr/>
            <p:nvPr/>
          </p:nvCxnSpPr>
          <p:spPr>
            <a:xfrm flipV="1">
              <a:off x="8577942" y="2590801"/>
              <a:ext cx="1132115" cy="827313"/>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9228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225FD-939F-4648-B99E-8FEBB746CA42}"/>
              </a:ext>
            </a:extLst>
          </p:cNvPr>
          <p:cNvSpPr>
            <a:spLocks noGrp="1"/>
          </p:cNvSpPr>
          <p:nvPr>
            <p:ph type="title"/>
          </p:nvPr>
        </p:nvSpPr>
        <p:spPr/>
        <p:txBody>
          <a:bodyPr/>
          <a:lstStyle/>
          <a:p>
            <a:r>
              <a:rPr lang="en-US">
                <a:cs typeface="Calibri Light"/>
              </a:rPr>
              <a:t>Project workflow</a:t>
            </a:r>
            <a:endParaRPr lang="en-US"/>
          </a:p>
        </p:txBody>
      </p:sp>
      <p:sp>
        <p:nvSpPr>
          <p:cNvPr id="3" name="Content Placeholder 2">
            <a:extLst>
              <a:ext uri="{FF2B5EF4-FFF2-40B4-BE49-F238E27FC236}">
                <a16:creationId xmlns:a16="http://schemas.microsoft.com/office/drawing/2014/main" id="{0698895E-2854-E048-BFBC-990D7900EC04}"/>
              </a:ext>
            </a:extLst>
          </p:cNvPr>
          <p:cNvSpPr>
            <a:spLocks noGrp="1"/>
          </p:cNvSpPr>
          <p:nvPr>
            <p:ph idx="1"/>
          </p:nvPr>
        </p:nvSpPr>
        <p:spPr/>
        <p:txBody>
          <a:bodyPr/>
          <a:lstStyle/>
          <a:p>
            <a:endParaRPr lang="en-US"/>
          </a:p>
        </p:txBody>
      </p:sp>
      <p:pic>
        <p:nvPicPr>
          <p:cNvPr id="4" name="Picture 3" descr="Diagram&#10;&#10;Description automatically generated">
            <a:extLst>
              <a:ext uri="{FF2B5EF4-FFF2-40B4-BE49-F238E27FC236}">
                <a16:creationId xmlns:a16="http://schemas.microsoft.com/office/drawing/2014/main" id="{08E572C3-0202-2747-A5F1-DAEB173F4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935" y="1690688"/>
            <a:ext cx="10598632" cy="4433223"/>
          </a:xfrm>
          <a:prstGeom prst="rect">
            <a:avLst/>
          </a:prstGeom>
        </p:spPr>
      </p:pic>
    </p:spTree>
    <p:extLst>
      <p:ext uri="{BB962C8B-B14F-4D97-AF65-F5344CB8AC3E}">
        <p14:creationId xmlns:p14="http://schemas.microsoft.com/office/powerpoint/2010/main" val="62031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F4F4-BF97-0C48-B935-EFD2585289DE}"/>
              </a:ext>
            </a:extLst>
          </p:cNvPr>
          <p:cNvSpPr>
            <a:spLocks noGrp="1"/>
          </p:cNvSpPr>
          <p:nvPr>
            <p:ph type="title"/>
          </p:nvPr>
        </p:nvSpPr>
        <p:spPr/>
        <p:txBody>
          <a:bodyPr/>
          <a:lstStyle/>
          <a:p>
            <a:r>
              <a:rPr lang="en-US"/>
              <a:t>Choice of Ligands</a:t>
            </a:r>
          </a:p>
        </p:txBody>
      </p:sp>
      <p:sp>
        <p:nvSpPr>
          <p:cNvPr id="3" name="Content Placeholder 2">
            <a:extLst>
              <a:ext uri="{FF2B5EF4-FFF2-40B4-BE49-F238E27FC236}">
                <a16:creationId xmlns:a16="http://schemas.microsoft.com/office/drawing/2014/main" id="{87C5B5E9-69CF-B843-8AF9-1785DC0B9751}"/>
              </a:ext>
            </a:extLst>
          </p:cNvPr>
          <p:cNvSpPr>
            <a:spLocks noGrp="1"/>
          </p:cNvSpPr>
          <p:nvPr>
            <p:ph idx="1"/>
          </p:nvPr>
        </p:nvSpPr>
        <p:spPr/>
        <p:txBody>
          <a:bodyPr vert="horz" lIns="91440" tIns="45720" rIns="91440" bIns="45720" rtlCol="0" anchor="t">
            <a:normAutofit/>
          </a:bodyPr>
          <a:lstStyle/>
          <a:p>
            <a:pPr marL="0" indent="0">
              <a:buNone/>
            </a:pPr>
            <a:endParaRPr lang="en-US">
              <a:cs typeface="Calibri"/>
            </a:endParaRPr>
          </a:p>
        </p:txBody>
      </p:sp>
      <p:pic>
        <p:nvPicPr>
          <p:cNvPr id="1026" name="Picture 2">
            <a:extLst>
              <a:ext uri="{FF2B5EF4-FFF2-40B4-BE49-F238E27FC236}">
                <a16:creationId xmlns:a16="http://schemas.microsoft.com/office/drawing/2014/main" id="{5E8EE152-724D-8B4F-B7D7-494A94349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586" y="351941"/>
            <a:ext cx="3263900" cy="1828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E48987F-1023-2E42-8B17-C4D388AB431A}"/>
              </a:ext>
            </a:extLst>
          </p:cNvPr>
          <p:cNvSpPr/>
          <p:nvPr/>
        </p:nvSpPr>
        <p:spPr>
          <a:xfrm>
            <a:off x="7781085" y="2247885"/>
            <a:ext cx="2545890" cy="369332"/>
          </a:xfrm>
          <a:prstGeom prst="rect">
            <a:avLst/>
          </a:prstGeom>
        </p:spPr>
        <p:txBody>
          <a:bodyPr wrap="none">
            <a:spAutoFit/>
          </a:bodyPr>
          <a:lstStyle/>
          <a:p>
            <a:r>
              <a:rPr lang="en-US" i="1" err="1">
                <a:solidFill>
                  <a:srgbClr val="000000"/>
                </a:solidFill>
                <a:latin typeface="Garamond" panose="02020404030301010803" pitchFamily="18" charset="0"/>
              </a:rPr>
              <a:t>Scutellaria</a:t>
            </a:r>
            <a:r>
              <a:rPr lang="en-US" i="1">
                <a:solidFill>
                  <a:srgbClr val="000000"/>
                </a:solidFill>
                <a:latin typeface="Garamond" panose="02020404030301010803" pitchFamily="18" charset="0"/>
              </a:rPr>
              <a:t> </a:t>
            </a:r>
            <a:r>
              <a:rPr lang="en-US" i="1" err="1">
                <a:solidFill>
                  <a:srgbClr val="000000"/>
                </a:solidFill>
                <a:latin typeface="Garamond" panose="02020404030301010803" pitchFamily="18" charset="0"/>
              </a:rPr>
              <a:t>baicalensis</a:t>
            </a:r>
            <a:r>
              <a:rPr lang="en-US" i="1">
                <a:solidFill>
                  <a:srgbClr val="000000"/>
                </a:solidFill>
                <a:latin typeface="Garamond" panose="02020404030301010803" pitchFamily="18" charset="0"/>
              </a:rPr>
              <a:t> </a:t>
            </a:r>
            <a:r>
              <a:rPr lang="en-US">
                <a:solidFill>
                  <a:srgbClr val="000000"/>
                </a:solidFill>
                <a:latin typeface="Garamond" panose="02020404030301010803" pitchFamily="18" charset="0"/>
              </a:rPr>
              <a:t>Georgi</a:t>
            </a:r>
            <a:r>
              <a:rPr lang="en-US">
                <a:latin typeface="Garamond" panose="02020404030301010803" pitchFamily="18" charset="0"/>
              </a:rPr>
              <a:t>​</a:t>
            </a:r>
            <a:endParaRPr lang="en-US"/>
          </a:p>
        </p:txBody>
      </p:sp>
      <p:pic>
        <p:nvPicPr>
          <p:cNvPr id="1033" name="Picture 9">
            <a:extLst>
              <a:ext uri="{FF2B5EF4-FFF2-40B4-BE49-F238E27FC236}">
                <a16:creationId xmlns:a16="http://schemas.microsoft.com/office/drawing/2014/main" id="{8FE2734C-5D14-4242-B227-96EF17F859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3848" y="3245178"/>
            <a:ext cx="27686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FFA1058-AE7E-B940-B5E0-E5B80B935B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5951" y="3381204"/>
            <a:ext cx="2768600" cy="15367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CAC06787-5660-3242-84F3-8EC13A7161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8781" y="3448378"/>
            <a:ext cx="25400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44D9AC8A-FC21-AF43-B69A-606581A275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419" y="3305004"/>
            <a:ext cx="2463800" cy="1612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F11B08B-40A8-9346-9406-E752031F4F19}"/>
              </a:ext>
            </a:extLst>
          </p:cNvPr>
          <p:cNvSpPr/>
          <p:nvPr/>
        </p:nvSpPr>
        <p:spPr>
          <a:xfrm>
            <a:off x="6385779" y="2996042"/>
            <a:ext cx="242374" cy="369332"/>
          </a:xfrm>
          <a:prstGeom prst="rect">
            <a:avLst/>
          </a:prstGeom>
        </p:spPr>
        <p:txBody>
          <a:bodyPr wrap="none">
            <a:spAutoFit/>
          </a:bodyPr>
          <a:lstStyle/>
          <a:p>
            <a:r>
              <a:rPr lang="en-GB">
                <a:solidFill>
                  <a:srgbClr val="000000"/>
                </a:solidFill>
                <a:latin typeface="Times" pitchFamily="2" charset="0"/>
              </a:rPr>
              <a:t> </a:t>
            </a:r>
            <a:endParaRPr lang="en-US"/>
          </a:p>
        </p:txBody>
      </p:sp>
      <p:sp>
        <p:nvSpPr>
          <p:cNvPr id="8" name="TextBox 7">
            <a:extLst>
              <a:ext uri="{FF2B5EF4-FFF2-40B4-BE49-F238E27FC236}">
                <a16:creationId xmlns:a16="http://schemas.microsoft.com/office/drawing/2014/main" id="{FE81FFD2-7AF9-384F-8147-40A209DEE2A0}"/>
              </a:ext>
            </a:extLst>
          </p:cNvPr>
          <p:cNvSpPr txBox="1"/>
          <p:nvPr/>
        </p:nvSpPr>
        <p:spPr>
          <a:xfrm>
            <a:off x="959997" y="5747077"/>
            <a:ext cx="1022716" cy="369332"/>
          </a:xfrm>
          <a:prstGeom prst="rect">
            <a:avLst/>
          </a:prstGeom>
          <a:noFill/>
        </p:spPr>
        <p:txBody>
          <a:bodyPr wrap="none" rtlCol="0">
            <a:spAutoFit/>
          </a:bodyPr>
          <a:lstStyle/>
          <a:p>
            <a:r>
              <a:rPr lang="en-US"/>
              <a:t>Baicalein</a:t>
            </a:r>
          </a:p>
        </p:txBody>
      </p:sp>
      <p:sp>
        <p:nvSpPr>
          <p:cNvPr id="10" name="TextBox 9">
            <a:extLst>
              <a:ext uri="{FF2B5EF4-FFF2-40B4-BE49-F238E27FC236}">
                <a16:creationId xmlns:a16="http://schemas.microsoft.com/office/drawing/2014/main" id="{9B21FDBF-F70E-CD43-9A27-92B00B36B86C}"/>
              </a:ext>
            </a:extLst>
          </p:cNvPr>
          <p:cNvSpPr txBox="1"/>
          <p:nvPr/>
        </p:nvSpPr>
        <p:spPr>
          <a:xfrm>
            <a:off x="3839538" y="5747077"/>
            <a:ext cx="1011495" cy="369332"/>
          </a:xfrm>
          <a:prstGeom prst="rect">
            <a:avLst/>
          </a:prstGeom>
          <a:noFill/>
        </p:spPr>
        <p:txBody>
          <a:bodyPr wrap="none" rtlCol="0">
            <a:spAutoFit/>
          </a:bodyPr>
          <a:lstStyle/>
          <a:p>
            <a:r>
              <a:rPr lang="en-US"/>
              <a:t>Apigenin</a:t>
            </a:r>
          </a:p>
        </p:txBody>
      </p:sp>
      <p:sp>
        <p:nvSpPr>
          <p:cNvPr id="11" name="TextBox 10">
            <a:extLst>
              <a:ext uri="{FF2B5EF4-FFF2-40B4-BE49-F238E27FC236}">
                <a16:creationId xmlns:a16="http://schemas.microsoft.com/office/drawing/2014/main" id="{C5EFA0E5-C257-744E-AB60-55ABF1D8D104}"/>
              </a:ext>
            </a:extLst>
          </p:cNvPr>
          <p:cNvSpPr txBox="1"/>
          <p:nvPr/>
        </p:nvSpPr>
        <p:spPr>
          <a:xfrm>
            <a:off x="6953501" y="5746824"/>
            <a:ext cx="721672" cy="369332"/>
          </a:xfrm>
          <a:prstGeom prst="rect">
            <a:avLst/>
          </a:prstGeom>
          <a:noFill/>
        </p:spPr>
        <p:txBody>
          <a:bodyPr wrap="none" rtlCol="0">
            <a:spAutoFit/>
          </a:bodyPr>
          <a:lstStyle/>
          <a:p>
            <a:r>
              <a:rPr lang="en-US"/>
              <a:t>Rhein</a:t>
            </a:r>
          </a:p>
        </p:txBody>
      </p:sp>
      <p:sp>
        <p:nvSpPr>
          <p:cNvPr id="12" name="TextBox 11">
            <a:extLst>
              <a:ext uri="{FF2B5EF4-FFF2-40B4-BE49-F238E27FC236}">
                <a16:creationId xmlns:a16="http://schemas.microsoft.com/office/drawing/2014/main" id="{86D415D3-D256-F949-9B9A-33206AD53076}"/>
              </a:ext>
            </a:extLst>
          </p:cNvPr>
          <p:cNvSpPr txBox="1"/>
          <p:nvPr/>
        </p:nvSpPr>
        <p:spPr>
          <a:xfrm>
            <a:off x="10309357" y="5744005"/>
            <a:ext cx="683200" cy="369332"/>
          </a:xfrm>
          <a:prstGeom prst="rect">
            <a:avLst/>
          </a:prstGeom>
          <a:noFill/>
        </p:spPr>
        <p:txBody>
          <a:bodyPr wrap="none" rtlCol="0">
            <a:spAutoFit/>
          </a:bodyPr>
          <a:lstStyle/>
          <a:p>
            <a:r>
              <a:rPr lang="en-US" err="1"/>
              <a:t>Rutin</a:t>
            </a:r>
            <a:endParaRPr lang="en-US"/>
          </a:p>
        </p:txBody>
      </p:sp>
    </p:spTree>
    <p:extLst>
      <p:ext uri="{BB962C8B-B14F-4D97-AF65-F5344CB8AC3E}">
        <p14:creationId xmlns:p14="http://schemas.microsoft.com/office/powerpoint/2010/main" val="102930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7090B-AFF5-476A-A329-CB59D472027E}"/>
              </a:ext>
            </a:extLst>
          </p:cNvPr>
          <p:cNvSpPr>
            <a:spLocks noGrp="1"/>
          </p:cNvSpPr>
          <p:nvPr>
            <p:ph type="title"/>
          </p:nvPr>
        </p:nvSpPr>
        <p:spPr>
          <a:xfrm>
            <a:off x="1653363" y="365760"/>
            <a:ext cx="9367203" cy="1188720"/>
          </a:xfrm>
        </p:spPr>
        <p:txBody>
          <a:bodyPr>
            <a:normAutofit/>
          </a:bodyPr>
          <a:lstStyle/>
          <a:p>
            <a:r>
              <a:rPr lang="en-US"/>
              <a:t>The Main Protease: </a:t>
            </a:r>
            <a:r>
              <a:rPr lang="en-US" err="1"/>
              <a:t>M</a:t>
            </a:r>
            <a:r>
              <a:rPr lang="en-US" baseline="30000" err="1"/>
              <a:t>pro</a:t>
            </a:r>
            <a:r>
              <a:rPr lang="en-US"/>
              <a:t>, 3CL</a:t>
            </a:r>
            <a:r>
              <a:rPr lang="en-US" baseline="30000"/>
              <a:t>pro</a:t>
            </a:r>
            <a:r>
              <a:rPr lang="en-US"/>
              <a:t>, nsp5</a:t>
            </a:r>
            <a:endParaRPr lang="en-GB"/>
          </a:p>
        </p:txBody>
      </p:sp>
      <p:pic>
        <p:nvPicPr>
          <p:cNvPr id="11" name="Picture 2">
            <a:extLst>
              <a:ext uri="{FF2B5EF4-FFF2-40B4-BE49-F238E27FC236}">
                <a16:creationId xmlns:a16="http://schemas.microsoft.com/office/drawing/2014/main" id="{0D9DE7AA-FD52-4D11-A10F-514562F275F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732814" y="1825625"/>
            <a:ext cx="672637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334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A581-3A1E-4EFF-A136-FCAC56D929D1}"/>
              </a:ext>
            </a:extLst>
          </p:cNvPr>
          <p:cNvSpPr>
            <a:spLocks noGrp="1"/>
          </p:cNvSpPr>
          <p:nvPr>
            <p:ph type="title"/>
          </p:nvPr>
        </p:nvSpPr>
        <p:spPr>
          <a:xfrm>
            <a:off x="677318" y="365760"/>
            <a:ext cx="9367203" cy="1188720"/>
          </a:xfrm>
        </p:spPr>
        <p:txBody>
          <a:bodyPr>
            <a:normAutofit/>
          </a:bodyPr>
          <a:lstStyle/>
          <a:p>
            <a:r>
              <a:rPr lang="en-GB" sz="3700"/>
              <a:t>Binding Affinity (</a:t>
            </a:r>
            <a:r>
              <a:rPr lang="en-GB" sz="3700" err="1"/>
              <a:t>dG</a:t>
            </a:r>
            <a:r>
              <a:rPr lang="en-GB" sz="370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6DA3C9-5F0A-48CC-AF0F-2A346CCEF101}"/>
                  </a:ext>
                </a:extLst>
              </p:cNvPr>
              <p:cNvSpPr>
                <a:spLocks noGrp="1"/>
              </p:cNvSpPr>
              <p:nvPr>
                <p:ph idx="1"/>
              </p:nvPr>
            </p:nvSpPr>
            <p:spPr>
              <a:xfrm>
                <a:off x="675355" y="1553993"/>
                <a:ext cx="10340760" cy="4929685"/>
              </a:xfrm>
            </p:spPr>
            <p:txBody>
              <a:bodyPr anchor="t">
                <a:normAutofit fontScale="92500" lnSpcReduction="20000"/>
              </a:bodyPr>
              <a:lstStyle/>
              <a:p>
                <a:r>
                  <a:rPr lang="en-GB" sz="2400" b="1" dirty="0"/>
                  <a:t>Definition: </a:t>
                </a:r>
              </a:p>
              <a:p>
                <a:pPr lvl="1"/>
                <a:r>
                  <a:rPr lang="en-GB" dirty="0"/>
                  <a:t>How tight a drug molecule binds to the receptor </a:t>
                </a:r>
              </a:p>
              <a:p>
                <a:pPr lvl="1"/>
                <a:r>
                  <a:rPr lang="en-GB" dirty="0"/>
                  <a:t>Gibbs free energy </a:t>
                </a:r>
                <a:r>
                  <a:rPr lang="en-GB" dirty="0" err="1"/>
                  <a:t>dG</a:t>
                </a:r>
                <a:r>
                  <a:rPr lang="en-GB" dirty="0"/>
                  <a:t> (</a:t>
                </a:r>
                <a:r>
                  <a:rPr lang="en-GB" dirty="0" err="1"/>
                  <a:t>kCal</a:t>
                </a:r>
                <a:r>
                  <a:rPr lang="en-GB" dirty="0"/>
                  <a:t> / mol): the more negative the better</a:t>
                </a:r>
              </a:p>
              <a:p>
                <a:r>
                  <a:rPr lang="en-GB" sz="2400" b="1" dirty="0"/>
                  <a:t>Why calculate </a:t>
                </a:r>
                <a:r>
                  <a:rPr lang="en-GB" sz="2400" b="1" dirty="0" err="1"/>
                  <a:t>dG</a:t>
                </a:r>
                <a:r>
                  <a:rPr lang="en-GB" sz="2400" b="1" dirty="0"/>
                  <a:t>? </a:t>
                </a:r>
              </a:p>
              <a:p>
                <a:pPr lvl="1"/>
                <a:r>
                  <a:rPr lang="en-GB" dirty="0"/>
                  <a:t>Prediction of an effective drug.</a:t>
                </a:r>
              </a:p>
              <a:p>
                <a:r>
                  <a:rPr lang="en-GB" sz="2400" b="1" dirty="0"/>
                  <a:t>Calculation: </a:t>
                </a:r>
              </a:p>
              <a:p>
                <a:pPr lvl="1"/>
                <a:r>
                  <a:rPr lang="en-GB" b="0" dirty="0"/>
                  <a:t>Equilibrium of ligand binding to a receptor: </a:t>
                </a:r>
                <a14:m>
                  <m:oMath xmlns:m="http://schemas.openxmlformats.org/officeDocument/2006/math">
                    <m:r>
                      <a:rPr lang="en-GB" b="0" i="1">
                        <a:latin typeface="Cambria Math" panose="02040503050406030204" pitchFamily="18" charset="0"/>
                      </a:rPr>
                      <m:t>𝑅</m:t>
                    </m:r>
                    <m:r>
                      <a:rPr lang="en-GB" b="0" i="1">
                        <a:latin typeface="Cambria Math" panose="02040503050406030204" pitchFamily="18" charset="0"/>
                      </a:rPr>
                      <m:t>+</m:t>
                    </m:r>
                    <m:r>
                      <a:rPr lang="en-GB" b="0" i="1">
                        <a:latin typeface="Cambria Math" panose="02040503050406030204" pitchFamily="18" charset="0"/>
                      </a:rPr>
                      <m:t>𝐿</m:t>
                    </m:r>
                    <m:r>
                      <a:rPr lang="en-GB" b="0" i="1">
                        <a:latin typeface="Cambria Math" panose="02040503050406030204" pitchFamily="18" charset="0"/>
                        <a:ea typeface="Cambria Math" panose="02040503050406030204" pitchFamily="18" charset="0"/>
                      </a:rPr>
                      <m:t>⇌</m:t>
                    </m:r>
                    <m:r>
                      <a:rPr lang="en-GB" b="0" i="1">
                        <a:latin typeface="Cambria Math" panose="02040503050406030204" pitchFamily="18" charset="0"/>
                        <a:ea typeface="Cambria Math" panose="02040503050406030204" pitchFamily="18" charset="0"/>
                      </a:rPr>
                      <m:t>𝑅𝐿</m:t>
                    </m:r>
                  </m:oMath>
                </a14:m>
                <a:endParaRPr lang="en-GB" dirty="0"/>
              </a:p>
              <a:p>
                <a:pPr lvl="1">
                  <a:lnSpc>
                    <a:spcPct val="170000"/>
                  </a:lnSpc>
                </a:pPr>
                <a:r>
                  <a:rPr lang="en-GB" b="0" dirty="0"/>
                  <a:t>Binding constan</a:t>
                </a:r>
                <a:r>
                  <a:rPr lang="en-GB" dirty="0"/>
                  <a:t>t: </a:t>
                </a:r>
                <a14:m>
                  <m:oMath xmlns:m="http://schemas.openxmlformats.org/officeDocument/2006/math">
                    <m:sSub>
                      <m:sSubPr>
                        <m:ctrlPr>
                          <a:rPr lang="en-GB" b="0" i="1">
                            <a:latin typeface="Cambria Math" panose="02040503050406030204" pitchFamily="18" charset="0"/>
                          </a:rPr>
                        </m:ctrlPr>
                      </m:sSubPr>
                      <m:e>
                        <m:r>
                          <a:rPr lang="en-GB" b="0" i="1">
                            <a:latin typeface="Cambria Math" panose="02040503050406030204" pitchFamily="18" charset="0"/>
                          </a:rPr>
                          <m:t>𝐾</m:t>
                        </m:r>
                      </m:e>
                      <m:sub>
                        <m:r>
                          <a:rPr lang="en-GB" b="0" i="1">
                            <a:latin typeface="Cambria Math" panose="02040503050406030204" pitchFamily="18" charset="0"/>
                          </a:rPr>
                          <m:t>𝑎</m:t>
                        </m:r>
                      </m:sub>
                    </m:sSub>
                    <m:r>
                      <a:rPr lang="en-GB" b="0" i="1">
                        <a:latin typeface="Cambria Math" panose="02040503050406030204" pitchFamily="18" charset="0"/>
                      </a:rPr>
                      <m:t>=</m:t>
                    </m:r>
                    <m:f>
                      <m:fPr>
                        <m:ctrlPr>
                          <a:rPr lang="en-GB" b="0" i="1">
                            <a:latin typeface="Cambria Math" panose="02040503050406030204" pitchFamily="18" charset="0"/>
                          </a:rPr>
                        </m:ctrlPr>
                      </m:fPr>
                      <m:num>
                        <m:sSub>
                          <m:sSubPr>
                            <m:ctrlPr>
                              <a:rPr lang="en-GB" b="0" i="1">
                                <a:latin typeface="Cambria Math" panose="02040503050406030204" pitchFamily="18" charset="0"/>
                              </a:rPr>
                            </m:ctrlPr>
                          </m:sSubPr>
                          <m:e>
                            <m:r>
                              <a:rPr lang="en-GB" b="0" i="1" smtClean="0">
                                <a:latin typeface="Cambria Math" panose="02040503050406030204" pitchFamily="18" charset="0"/>
                              </a:rPr>
                              <m:t>𝑘</m:t>
                            </m:r>
                          </m:e>
                          <m:sub>
                            <m:r>
                              <a:rPr lang="en-GB" b="0" i="1">
                                <a:latin typeface="Cambria Math" panose="02040503050406030204" pitchFamily="18" charset="0"/>
                              </a:rPr>
                              <m:t>𝑜𝑛</m:t>
                            </m:r>
                          </m:sub>
                        </m:sSub>
                      </m:num>
                      <m:den>
                        <m:sSub>
                          <m:sSubPr>
                            <m:ctrlPr>
                              <a:rPr lang="en-GB" b="0" i="1">
                                <a:latin typeface="Cambria Math" panose="02040503050406030204" pitchFamily="18" charset="0"/>
                              </a:rPr>
                            </m:ctrlPr>
                          </m:sSubPr>
                          <m:e>
                            <m:r>
                              <a:rPr lang="en-GB" b="0" i="1" smtClean="0">
                                <a:latin typeface="Cambria Math" panose="02040503050406030204" pitchFamily="18" charset="0"/>
                              </a:rPr>
                              <m:t>𝑘</m:t>
                            </m:r>
                          </m:e>
                          <m:sub>
                            <m:r>
                              <a:rPr lang="en-GB" b="0" i="1">
                                <a:latin typeface="Cambria Math" panose="02040503050406030204" pitchFamily="18" charset="0"/>
                              </a:rPr>
                              <m:t>𝑜𝑓𝑓</m:t>
                            </m:r>
                          </m:sub>
                        </m:sSub>
                      </m:den>
                    </m:f>
                    <m:r>
                      <a:rPr lang="en-GB" b="0" i="1">
                        <a:latin typeface="Cambria Math" panose="02040503050406030204" pitchFamily="18" charset="0"/>
                      </a:rPr>
                      <m:t>=</m:t>
                    </m:r>
                    <m:f>
                      <m:fPr>
                        <m:ctrlPr>
                          <a:rPr lang="en-GB" b="0" i="1">
                            <a:latin typeface="Cambria Math" panose="02040503050406030204" pitchFamily="18" charset="0"/>
                          </a:rPr>
                        </m:ctrlPr>
                      </m:fPr>
                      <m:num>
                        <m:d>
                          <m:dPr>
                            <m:begChr m:val="["/>
                            <m:endChr m:val="]"/>
                            <m:ctrlPr>
                              <a:rPr lang="en-GB" b="0" i="1">
                                <a:latin typeface="Cambria Math" panose="02040503050406030204" pitchFamily="18" charset="0"/>
                              </a:rPr>
                            </m:ctrlPr>
                          </m:dPr>
                          <m:e>
                            <m:r>
                              <a:rPr lang="en-GB" b="0" i="1">
                                <a:latin typeface="Cambria Math" panose="02040503050406030204" pitchFamily="18" charset="0"/>
                              </a:rPr>
                              <m:t>𝑅𝐿</m:t>
                            </m:r>
                          </m:e>
                        </m:d>
                      </m:num>
                      <m:den>
                        <m:d>
                          <m:dPr>
                            <m:begChr m:val="["/>
                            <m:endChr m:val="]"/>
                            <m:ctrlPr>
                              <a:rPr lang="en-GB" b="0" i="1">
                                <a:latin typeface="Cambria Math" panose="02040503050406030204" pitchFamily="18" charset="0"/>
                              </a:rPr>
                            </m:ctrlPr>
                          </m:dPr>
                          <m:e>
                            <m:r>
                              <a:rPr lang="en-GB" b="0" i="1">
                                <a:latin typeface="Cambria Math" panose="02040503050406030204" pitchFamily="18" charset="0"/>
                              </a:rPr>
                              <m:t>𝑅</m:t>
                            </m:r>
                          </m:e>
                        </m:d>
                        <m:d>
                          <m:dPr>
                            <m:begChr m:val="["/>
                            <m:endChr m:val="]"/>
                            <m:ctrlPr>
                              <a:rPr lang="en-GB" b="0" i="1">
                                <a:latin typeface="Cambria Math" panose="02040503050406030204" pitchFamily="18" charset="0"/>
                              </a:rPr>
                            </m:ctrlPr>
                          </m:dPr>
                          <m:e>
                            <m:r>
                              <a:rPr lang="en-GB" b="0" i="1">
                                <a:latin typeface="Cambria Math" panose="02040503050406030204" pitchFamily="18" charset="0"/>
                              </a:rPr>
                              <m:t>𝐿</m:t>
                            </m:r>
                          </m:e>
                        </m:d>
                      </m:den>
                    </m:f>
                  </m:oMath>
                </a14:m>
                <a:endParaRPr lang="en-GB" b="0" dirty="0"/>
              </a:p>
              <a:p>
                <a:pPr lvl="1">
                  <a:lnSpc>
                    <a:spcPct val="170000"/>
                  </a:lnSpc>
                </a:pPr>
                <a:r>
                  <a:rPr lang="en-GB" b="0" dirty="0"/>
                  <a:t>Dissociation constant: </a:t>
                </a:r>
                <a14:m>
                  <m:oMath xmlns:m="http://schemas.openxmlformats.org/officeDocument/2006/math">
                    <m:sSub>
                      <m:sSubPr>
                        <m:ctrlPr>
                          <a:rPr lang="en-GB" b="0" i="1">
                            <a:latin typeface="Cambria Math" panose="02040503050406030204" pitchFamily="18" charset="0"/>
                          </a:rPr>
                        </m:ctrlPr>
                      </m:sSubPr>
                      <m:e>
                        <m:r>
                          <a:rPr lang="en-GB" b="0" i="1">
                            <a:latin typeface="Cambria Math" panose="02040503050406030204" pitchFamily="18" charset="0"/>
                          </a:rPr>
                          <m:t>𝐾</m:t>
                        </m:r>
                      </m:e>
                      <m:sub>
                        <m:r>
                          <a:rPr lang="en-GB" b="0" i="1">
                            <a:latin typeface="Cambria Math" panose="02040503050406030204" pitchFamily="18" charset="0"/>
                          </a:rPr>
                          <m:t>𝑑</m:t>
                        </m:r>
                      </m:sub>
                    </m:sSub>
                    <m:r>
                      <a:rPr lang="en-GB" b="0" i="1">
                        <a:latin typeface="Cambria Math" panose="02040503050406030204" pitchFamily="18" charset="0"/>
                      </a:rPr>
                      <m:t>=</m:t>
                    </m:r>
                    <m:f>
                      <m:fPr>
                        <m:ctrlPr>
                          <a:rPr lang="en-GB" b="0" i="1">
                            <a:latin typeface="Cambria Math" panose="02040503050406030204" pitchFamily="18" charset="0"/>
                          </a:rPr>
                        </m:ctrlPr>
                      </m:fPr>
                      <m:num>
                        <m:r>
                          <a:rPr lang="en-GB" b="0" i="1">
                            <a:latin typeface="Cambria Math" panose="02040503050406030204" pitchFamily="18" charset="0"/>
                          </a:rPr>
                          <m:t>1</m:t>
                        </m:r>
                      </m:num>
                      <m:den>
                        <m:sSub>
                          <m:sSubPr>
                            <m:ctrlPr>
                              <a:rPr lang="en-GB" b="0" i="1">
                                <a:latin typeface="Cambria Math" panose="02040503050406030204" pitchFamily="18" charset="0"/>
                              </a:rPr>
                            </m:ctrlPr>
                          </m:sSubPr>
                          <m:e>
                            <m:r>
                              <a:rPr lang="en-GB" b="0" i="1">
                                <a:latin typeface="Cambria Math" panose="02040503050406030204" pitchFamily="18" charset="0"/>
                              </a:rPr>
                              <m:t>𝐾</m:t>
                            </m:r>
                          </m:e>
                          <m:sub>
                            <m:r>
                              <a:rPr lang="en-GB" b="0" i="1">
                                <a:latin typeface="Cambria Math" panose="02040503050406030204" pitchFamily="18" charset="0"/>
                              </a:rPr>
                              <m:t>𝑎</m:t>
                            </m:r>
                          </m:sub>
                        </m:sSub>
                      </m:den>
                    </m:f>
                  </m:oMath>
                </a14:m>
                <a:endParaRPr lang="en-GB" b="0" dirty="0"/>
              </a:p>
              <a:p>
                <a:pPr lvl="1">
                  <a:lnSpc>
                    <a:spcPct val="160000"/>
                  </a:lnSpc>
                </a:pPr>
                <a:r>
                  <a:rPr lang="en-GB" dirty="0"/>
                  <a:t>Binding affinity: </a:t>
                </a:r>
                <a14:m>
                  <m:oMath xmlns:m="http://schemas.openxmlformats.org/officeDocument/2006/math">
                    <m:r>
                      <a:rPr lang="en-GB" i="1">
                        <a:latin typeface="Cambria Math" panose="02040503050406030204" pitchFamily="18" charset="0"/>
                        <a:ea typeface="Cambria Math" panose="02040503050406030204" pitchFamily="18" charset="0"/>
                      </a:rPr>
                      <m:t>∆</m:t>
                    </m:r>
                    <m:r>
                      <a:rPr lang="en-GB" b="0" i="1">
                        <a:latin typeface="Cambria Math" panose="02040503050406030204" pitchFamily="18" charset="0"/>
                        <a:ea typeface="Cambria Math" panose="02040503050406030204" pitchFamily="18" charset="0"/>
                      </a:rPr>
                      <m:t>𝐺</m:t>
                    </m:r>
                    <m:r>
                      <a:rPr lang="en-GB" b="0" i="1">
                        <a:latin typeface="Cambria Math" panose="02040503050406030204" pitchFamily="18" charset="0"/>
                        <a:ea typeface="Cambria Math" panose="02040503050406030204" pitchFamily="18" charset="0"/>
                      </a:rPr>
                      <m:t>=</m:t>
                    </m:r>
                    <m:r>
                      <a:rPr lang="en-GB" b="0" i="1">
                        <a:latin typeface="Cambria Math" panose="02040503050406030204" pitchFamily="18" charset="0"/>
                        <a:ea typeface="Cambria Math" panose="02040503050406030204" pitchFamily="18" charset="0"/>
                      </a:rPr>
                      <m:t>𝑅𝑇</m:t>
                    </m:r>
                    <m:r>
                      <a:rPr lang="en-GB" b="0" i="1" smtClean="0">
                        <a:latin typeface="Cambria Math" panose="02040503050406030204" pitchFamily="18" charset="0"/>
                        <a:ea typeface="Cambria Math" panose="02040503050406030204" pitchFamily="18" charset="0"/>
                      </a:rPr>
                      <m:t> </m:t>
                    </m:r>
                    <m:r>
                      <m:rPr>
                        <m:sty m:val="p"/>
                      </m:rPr>
                      <a:rPr lang="en-GB" b="0" i="0" smtClean="0">
                        <a:latin typeface="Cambria Math" panose="02040503050406030204" pitchFamily="18" charset="0"/>
                        <a:ea typeface="Cambria Math" panose="02040503050406030204" pitchFamily="18" charset="0"/>
                      </a:rPr>
                      <m:t>ln</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𝐾</m:t>
                            </m:r>
                          </m:e>
                          <m:sub>
                            <m:r>
                              <a:rPr lang="en-GB" b="0" i="1" smtClean="0">
                                <a:latin typeface="Cambria Math" panose="02040503050406030204" pitchFamily="18" charset="0"/>
                                <a:ea typeface="Cambria Math" panose="02040503050406030204" pitchFamily="18" charset="0"/>
                              </a:rPr>
                              <m:t>𝑑</m:t>
                            </m:r>
                          </m:sub>
                        </m:sSub>
                      </m:num>
                      <m:den>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𝑐</m:t>
                            </m:r>
                          </m:e>
                          <m:sup>
                            <m:r>
                              <a:rPr lang="en-GB" b="0" i="1" strike="sngStrike" smtClean="0">
                                <a:latin typeface="Cambria Math" panose="02040503050406030204" pitchFamily="18" charset="0"/>
                                <a:ea typeface="Cambria Math" panose="02040503050406030204" pitchFamily="18" charset="0"/>
                              </a:rPr>
                              <m:t>0</m:t>
                            </m:r>
                          </m:sup>
                        </m:sSup>
                      </m:den>
                    </m:f>
                    <m:r>
                      <a:rPr lang="en-GB" b="0" i="1" smtClean="0">
                        <a:latin typeface="Cambria Math" panose="02040503050406030204" pitchFamily="18" charset="0"/>
                        <a:ea typeface="Cambria Math" panose="02040503050406030204" pitchFamily="18" charset="0"/>
                      </a:rPr>
                      <m:t>)</m:t>
                    </m:r>
                  </m:oMath>
                </a14:m>
                <a:endParaRPr lang="en-GB" dirty="0"/>
              </a:p>
            </p:txBody>
          </p:sp>
        </mc:Choice>
        <mc:Fallback xmlns="">
          <p:sp>
            <p:nvSpPr>
              <p:cNvPr id="3" name="Content Placeholder 2">
                <a:extLst>
                  <a:ext uri="{FF2B5EF4-FFF2-40B4-BE49-F238E27FC236}">
                    <a16:creationId xmlns:a16="http://schemas.microsoft.com/office/drawing/2014/main" id="{686DA3C9-5F0A-48CC-AF0F-2A346CCEF101}"/>
                  </a:ext>
                </a:extLst>
              </p:cNvPr>
              <p:cNvSpPr>
                <a:spLocks noGrp="1" noRot="1" noChangeAspect="1" noMove="1" noResize="1" noEditPoints="1" noAdjustHandles="1" noChangeArrowheads="1" noChangeShapeType="1" noTextEdit="1"/>
              </p:cNvSpPr>
              <p:nvPr>
                <p:ph idx="1"/>
              </p:nvPr>
            </p:nvSpPr>
            <p:spPr>
              <a:xfrm>
                <a:off x="675355" y="1553993"/>
                <a:ext cx="10340760" cy="4929685"/>
              </a:xfrm>
              <a:blipFill>
                <a:blip r:embed="rId3"/>
                <a:stretch>
                  <a:fillRect l="-708" t="-2596"/>
                </a:stretch>
              </a:blipFill>
            </p:spPr>
            <p:txBody>
              <a:bodyPr/>
              <a:lstStyle/>
              <a:p>
                <a:r>
                  <a:rPr lang="en-US">
                    <a:noFill/>
                  </a:rPr>
                  <a:t> </a:t>
                </a:r>
              </a:p>
            </p:txBody>
          </p:sp>
        </mc:Fallback>
      </mc:AlternateContent>
      <p:sp>
        <p:nvSpPr>
          <p:cNvPr id="7" name="AutoShape 4" descr="K_{\rm a} = {k_{\rm on} \over k_{\rm off}} = {[{\rm RL}] \over {[{\rm R}]\,[{\rm L}]}}">
            <a:extLst>
              <a:ext uri="{FF2B5EF4-FFF2-40B4-BE49-F238E27FC236}">
                <a16:creationId xmlns:a16="http://schemas.microsoft.com/office/drawing/2014/main" id="{12DBA072-CBB2-E044-B2A6-F66B28E06377}"/>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5">
            <a:extLst>
              <a:ext uri="{FF2B5EF4-FFF2-40B4-BE49-F238E27FC236}">
                <a16:creationId xmlns:a16="http://schemas.microsoft.com/office/drawing/2014/main" id="{3D8A15C8-1BC9-774B-8230-6BE8C59E797A}"/>
              </a:ext>
            </a:extLst>
          </p:cNvPr>
          <p:cNvSpPr>
            <a:spLocks noChangeArrowheads="1"/>
          </p:cNvSpPr>
          <p:nvPr/>
        </p:nvSpPr>
        <p:spPr bwMode="auto">
          <a:xfrm>
            <a:off x="152400" y="-39960"/>
            <a:ext cx="627095"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pPr>
            <a:r>
              <a:rPr kumimoji="0" lang="en-US" altLang="en-US" sz="1000" b="0" i="0" u="none" strike="noStrike" cap="none" normalizeH="0" baseline="0">
                <a:ln>
                  <a:noFill/>
                </a:ln>
                <a:solidFill>
                  <a:srgbClr val="202122"/>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202122"/>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202122"/>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AutoShape 6" descr="K_{\rm a} = {k_{\rm on} \over k_{\rm off}} = {[{\rm RL}] \over {[{\rm R}]\,[{\rm L}]}}">
            <a:extLst>
              <a:ext uri="{FF2B5EF4-FFF2-40B4-BE49-F238E27FC236}">
                <a16:creationId xmlns:a16="http://schemas.microsoft.com/office/drawing/2014/main" id="{099BFF3D-8364-234B-8945-943ED1454910}"/>
              </a:ext>
            </a:extLst>
          </p:cNvPr>
          <p:cNvSpPr>
            <a:spLocks noChangeAspect="1" noChangeArrowheads="1"/>
          </p:cNvSpPr>
          <p:nvPr/>
        </p:nvSpPr>
        <p:spPr bwMode="auto">
          <a:xfrm>
            <a:off x="222250"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7">
            <a:extLst>
              <a:ext uri="{FF2B5EF4-FFF2-40B4-BE49-F238E27FC236}">
                <a16:creationId xmlns:a16="http://schemas.microsoft.com/office/drawing/2014/main" id="{EACF2AA3-1BAA-4B43-AE07-E8FD0D7995B9}"/>
              </a:ext>
            </a:extLst>
          </p:cNvPr>
          <p:cNvSpPr>
            <a:spLocks noChangeArrowheads="1"/>
          </p:cNvSpPr>
          <p:nvPr/>
        </p:nvSpPr>
        <p:spPr bwMode="auto">
          <a:xfrm>
            <a:off x="304800" y="112440"/>
            <a:ext cx="627095"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pPr>
            <a:r>
              <a:rPr kumimoji="0" lang="en-US" altLang="en-US" sz="1000" b="0" i="0" u="none" strike="noStrike" cap="none" normalizeH="0" baseline="0">
                <a:ln>
                  <a:noFill/>
                </a:ln>
                <a:solidFill>
                  <a:srgbClr val="202122"/>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202122"/>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202122"/>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AutoShape 8" descr="K_{\rm a} = {k_{\rm on} \over k_{\rm off}} = {[{\rm RL}] \over {[{\rm R}]\,[{\rm L}]}}">
            <a:extLst>
              <a:ext uri="{FF2B5EF4-FFF2-40B4-BE49-F238E27FC236}">
                <a16:creationId xmlns:a16="http://schemas.microsoft.com/office/drawing/2014/main" id="{7720DA7B-082E-C04E-843B-7D531454B942}"/>
              </a:ext>
            </a:extLst>
          </p:cNvPr>
          <p:cNvSpPr>
            <a:spLocks noChangeAspect="1" noChangeArrowheads="1"/>
          </p:cNvSpPr>
          <p:nvPr/>
        </p:nvSpPr>
        <p:spPr bwMode="auto">
          <a:xfrm>
            <a:off x="374650"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5D4480F8-072A-2942-8B39-4AF42E35F9D1}"/>
              </a:ext>
            </a:extLst>
          </p:cNvPr>
          <p:cNvSpPr>
            <a:spLocks noChangeArrowheads="1"/>
          </p:cNvSpPr>
          <p:nvPr/>
        </p:nvSpPr>
        <p:spPr bwMode="auto">
          <a:xfrm>
            <a:off x="0" y="-192360"/>
            <a:ext cx="627095"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pPr>
            <a:r>
              <a:rPr kumimoji="0" lang="en-US" altLang="en-US" sz="1000" b="0" i="0" u="none" strike="noStrike" cap="none" normalizeH="0" baseline="0">
                <a:ln>
                  <a:noFill/>
                </a:ln>
                <a:solidFill>
                  <a:srgbClr val="202122"/>
                </a:solidFill>
                <a:effectLst/>
                <a:latin typeface="Arial" panose="020B0604020202020204" pitchFamily="34" charset="0"/>
              </a:rPr>
              <a:t>  </a:t>
            </a:r>
            <a:r>
              <a:rPr kumimoji="0" lang="en-US" altLang="en-US" sz="1900" b="0" i="0" u="none" strike="noStrike" cap="none" normalizeH="0" baseline="0">
                <a:ln>
                  <a:noFill/>
                </a:ln>
                <a:solidFill>
                  <a:srgbClr val="202122"/>
                </a:solidFill>
                <a:effectLst/>
                <a:latin typeface="Arial" panose="020B0604020202020204" pitchFamily="34" charset="0"/>
              </a:rPr>
              <a:t>     </a:t>
            </a:r>
            <a:r>
              <a:rPr kumimoji="0" lang="en-US" altLang="en-US" sz="1000" b="0" i="0" u="none" strike="noStrike" cap="none" normalizeH="0" baseline="0">
                <a:ln>
                  <a:noFill/>
                </a:ln>
                <a:solidFill>
                  <a:srgbClr val="202122"/>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EDA002E1-D13F-284D-A9BB-6A832A75E2D9}"/>
              </a:ext>
            </a:extLst>
          </p:cNvPr>
          <p:cNvSpPr txBox="1"/>
          <p:nvPr/>
        </p:nvSpPr>
        <p:spPr>
          <a:xfrm>
            <a:off x="326571" y="2394857"/>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CDA01519-981C-4510-B7EF-FAA5FB9CF8B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Click to add text</a:t>
            </a:r>
          </a:p>
        </p:txBody>
      </p:sp>
    </p:spTree>
    <p:extLst>
      <p:ext uri="{BB962C8B-B14F-4D97-AF65-F5344CB8AC3E}">
        <p14:creationId xmlns:p14="http://schemas.microsoft.com/office/powerpoint/2010/main" val="3135077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E9BC6-816B-4ADA-BF08-5D0445C9E38A}"/>
              </a:ext>
            </a:extLst>
          </p:cNvPr>
          <p:cNvSpPr>
            <a:spLocks noGrp="1"/>
          </p:cNvSpPr>
          <p:nvPr>
            <p:ph type="title"/>
          </p:nvPr>
        </p:nvSpPr>
        <p:spPr/>
        <p:txBody>
          <a:bodyPr>
            <a:normAutofit/>
          </a:bodyPr>
          <a:lstStyle/>
          <a:p>
            <a:endParaRPr lang="en-GB">
              <a:cs typeface="Calibri Light"/>
            </a:endParaRPr>
          </a:p>
        </p:txBody>
      </p:sp>
      <p:graphicFrame>
        <p:nvGraphicFramePr>
          <p:cNvPr id="4" name="Content Placeholder 3">
            <a:extLst>
              <a:ext uri="{FF2B5EF4-FFF2-40B4-BE49-F238E27FC236}">
                <a16:creationId xmlns:a16="http://schemas.microsoft.com/office/drawing/2014/main" id="{62E6330F-DC45-4318-94D1-97657DF7BFD6}"/>
              </a:ext>
            </a:extLst>
          </p:cNvPr>
          <p:cNvGraphicFramePr>
            <a:graphicFrameLocks noGrp="1"/>
          </p:cNvGraphicFramePr>
          <p:nvPr>
            <p:ph idx="1"/>
            <p:extLst>
              <p:ext uri="{D42A27DB-BD31-4B8C-83A1-F6EECF244321}">
                <p14:modId xmlns:p14="http://schemas.microsoft.com/office/powerpoint/2010/main" val="2609990774"/>
              </p:ext>
            </p:extLst>
          </p:nvPr>
        </p:nvGraphicFramePr>
        <p:xfrm>
          <a:off x="-76571" y="451923"/>
          <a:ext cx="12346379" cy="605346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97D591D-410A-4A31-A804-E3C1690E5B2D}"/>
              </a:ext>
            </a:extLst>
          </p:cNvPr>
          <p:cNvSpPr txBox="1"/>
          <p:nvPr/>
        </p:nvSpPr>
        <p:spPr>
          <a:xfrm>
            <a:off x="6032204" y="6093154"/>
            <a:ext cx="811945" cy="261610"/>
          </a:xfrm>
          <a:prstGeom prst="rect">
            <a:avLst/>
          </a:prstGeom>
          <a:solidFill>
            <a:schemeClr val="bg1"/>
          </a:solidFill>
        </p:spPr>
        <p:txBody>
          <a:bodyPr wrap="square" rtlCol="0">
            <a:spAutoFit/>
          </a:bodyPr>
          <a:lstStyle/>
          <a:p>
            <a:r>
              <a:rPr lang="en-GB" sz="1100"/>
              <a:t>AutoDock</a:t>
            </a:r>
          </a:p>
        </p:txBody>
      </p:sp>
      <p:sp>
        <p:nvSpPr>
          <p:cNvPr id="5" name="TextBox 4">
            <a:extLst>
              <a:ext uri="{FF2B5EF4-FFF2-40B4-BE49-F238E27FC236}">
                <a16:creationId xmlns:a16="http://schemas.microsoft.com/office/drawing/2014/main" id="{88281176-E64B-4611-9A3A-79D6BF868280}"/>
              </a:ext>
            </a:extLst>
          </p:cNvPr>
          <p:cNvSpPr txBox="1"/>
          <p:nvPr/>
        </p:nvSpPr>
        <p:spPr>
          <a:xfrm>
            <a:off x="7362272" y="6093154"/>
            <a:ext cx="518091" cy="261610"/>
          </a:xfrm>
          <a:prstGeom prst="rect">
            <a:avLst/>
          </a:prstGeom>
          <a:solidFill>
            <a:schemeClr val="bg1"/>
          </a:solidFill>
        </p:spPr>
        <p:txBody>
          <a:bodyPr wrap="none" rtlCol="0">
            <a:spAutoFit/>
          </a:bodyPr>
          <a:lstStyle/>
          <a:p>
            <a:r>
              <a:rPr lang="en-GB" sz="1100"/>
              <a:t>rDock</a:t>
            </a:r>
          </a:p>
        </p:txBody>
      </p:sp>
      <p:sp>
        <p:nvSpPr>
          <p:cNvPr id="6" name="TextBox 5">
            <a:extLst>
              <a:ext uri="{FF2B5EF4-FFF2-40B4-BE49-F238E27FC236}">
                <a16:creationId xmlns:a16="http://schemas.microsoft.com/office/drawing/2014/main" id="{E7C7E641-60CD-4648-BC5A-1277B27DCC4E}"/>
              </a:ext>
            </a:extLst>
          </p:cNvPr>
          <p:cNvSpPr txBox="1"/>
          <p:nvPr/>
        </p:nvSpPr>
        <p:spPr>
          <a:xfrm>
            <a:off x="4626510" y="6093155"/>
            <a:ext cx="498763" cy="261610"/>
          </a:xfrm>
          <a:prstGeom prst="rect">
            <a:avLst/>
          </a:prstGeom>
          <a:solidFill>
            <a:schemeClr val="bg1"/>
          </a:solidFill>
        </p:spPr>
        <p:txBody>
          <a:bodyPr wrap="square" rtlCol="0">
            <a:spAutoFit/>
          </a:bodyPr>
          <a:lstStyle/>
          <a:p>
            <a:r>
              <a:rPr lang="en-GB" sz="1100"/>
              <a:t>Flare</a:t>
            </a:r>
          </a:p>
        </p:txBody>
      </p:sp>
    </p:spTree>
    <p:extLst>
      <p:ext uri="{BB962C8B-B14F-4D97-AF65-F5344CB8AC3E}">
        <p14:creationId xmlns:p14="http://schemas.microsoft.com/office/powerpoint/2010/main" val="3282016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97CD3-8885-4457-ADCA-864F9F7D6F3E}"/>
              </a:ext>
            </a:extLst>
          </p:cNvPr>
          <p:cNvSpPr>
            <a:spLocks noGrp="1"/>
          </p:cNvSpPr>
          <p:nvPr>
            <p:ph type="title"/>
          </p:nvPr>
        </p:nvSpPr>
        <p:spPr/>
        <p:txBody>
          <a:bodyPr/>
          <a:lstStyle/>
          <a:p>
            <a:r>
              <a:rPr lang="en-GB">
                <a:ea typeface="+mj-lt"/>
                <a:cs typeface="+mj-lt"/>
              </a:rPr>
              <a:t>Root-mean-square deviation of atomic positions (</a:t>
            </a:r>
            <a:r>
              <a:rPr lang="en-GB"/>
              <a:t>RMSD)</a:t>
            </a:r>
            <a:endParaRPr lang="en-US" err="1"/>
          </a:p>
        </p:txBody>
      </p:sp>
      <p:sp>
        <p:nvSpPr>
          <p:cNvPr id="3" name="Content Placeholder 2">
            <a:extLst>
              <a:ext uri="{FF2B5EF4-FFF2-40B4-BE49-F238E27FC236}">
                <a16:creationId xmlns:a16="http://schemas.microsoft.com/office/drawing/2014/main" id="{3B2C230D-6E3A-45E8-994E-C27139FAC0C7}"/>
              </a:ext>
            </a:extLst>
          </p:cNvPr>
          <p:cNvSpPr>
            <a:spLocks noGrp="1"/>
          </p:cNvSpPr>
          <p:nvPr>
            <p:ph idx="1"/>
          </p:nvPr>
        </p:nvSpPr>
        <p:spPr>
          <a:xfrm>
            <a:off x="838200" y="1849071"/>
            <a:ext cx="10515600" cy="4351338"/>
          </a:xfrm>
        </p:spPr>
        <p:txBody>
          <a:bodyPr vert="horz" lIns="91440" tIns="45720" rIns="91440" bIns="45720" rtlCol="0" anchor="t">
            <a:normAutofit/>
          </a:bodyPr>
          <a:lstStyle/>
          <a:p>
            <a:r>
              <a:rPr lang="en-GB" b="1">
                <a:cs typeface="Calibri"/>
              </a:rPr>
              <a:t>Definition:</a:t>
            </a:r>
            <a:endParaRPr lang="en-GB">
              <a:cs typeface="Calibri"/>
            </a:endParaRPr>
          </a:p>
          <a:p>
            <a:pPr lvl="1"/>
            <a:r>
              <a:rPr lang="en-GB">
                <a:ea typeface="+mn-lt"/>
                <a:cs typeface="+mn-lt"/>
              </a:rPr>
              <a:t>Distance between the predicted pose and the native pose of the ligand</a:t>
            </a:r>
            <a:endParaRPr lang="en-GB" b="1">
              <a:cs typeface="Calibri"/>
            </a:endParaRPr>
          </a:p>
          <a:p>
            <a:pPr lvl="1"/>
            <a:endParaRPr lang="en-GB">
              <a:cs typeface="Calibri"/>
            </a:endParaRPr>
          </a:p>
          <a:p>
            <a:r>
              <a:rPr lang="en-GB" b="1">
                <a:cs typeface="Calibri"/>
              </a:rPr>
              <a:t>Why calculate RMSD?</a:t>
            </a:r>
          </a:p>
          <a:p>
            <a:pPr lvl="1"/>
            <a:r>
              <a:rPr lang="en-GB">
                <a:cs typeface="Calibri"/>
              </a:rPr>
              <a:t>To assess reproducibility of the docking</a:t>
            </a:r>
            <a:endParaRPr lang="en-GB" b="1">
              <a:cs typeface="Calibri"/>
            </a:endParaRPr>
          </a:p>
          <a:p>
            <a:pPr lvl="1"/>
            <a:endParaRPr lang="en-GB">
              <a:cs typeface="Calibri"/>
            </a:endParaRPr>
          </a:p>
          <a:p>
            <a:r>
              <a:rPr lang="en-GB" b="1">
                <a:cs typeface="Calibri"/>
              </a:rPr>
              <a:t>Calculation:</a:t>
            </a:r>
          </a:p>
          <a:p>
            <a:endParaRPr lang="en-GB" b="1">
              <a:cs typeface="Calibri"/>
            </a:endParaRPr>
          </a:p>
          <a:p>
            <a:pPr lvl="1"/>
            <a:endParaRPr lang="en-GB" b="1">
              <a:cs typeface="Calibri"/>
            </a:endParaRPr>
          </a:p>
        </p:txBody>
      </p:sp>
      <p:pic>
        <p:nvPicPr>
          <p:cNvPr id="6" name="Picture 6" descr="Text&#10;&#10;Description automatically generated">
            <a:extLst>
              <a:ext uri="{FF2B5EF4-FFF2-40B4-BE49-F238E27FC236}">
                <a16:creationId xmlns:a16="http://schemas.microsoft.com/office/drawing/2014/main" id="{5558982D-BDEB-4E43-8EB2-D25421A77968}"/>
              </a:ext>
            </a:extLst>
          </p:cNvPr>
          <p:cNvPicPr>
            <a:picLocks noChangeAspect="1"/>
          </p:cNvPicPr>
          <p:nvPr/>
        </p:nvPicPr>
        <p:blipFill>
          <a:blip r:embed="rId3"/>
          <a:stretch>
            <a:fillRect/>
          </a:stretch>
        </p:blipFill>
        <p:spPr>
          <a:xfrm>
            <a:off x="4216399" y="4939031"/>
            <a:ext cx="3759200" cy="1160356"/>
          </a:xfrm>
          <a:prstGeom prst="rect">
            <a:avLst/>
          </a:prstGeom>
        </p:spPr>
      </p:pic>
    </p:spTree>
    <p:extLst>
      <p:ext uri="{BB962C8B-B14F-4D97-AF65-F5344CB8AC3E}">
        <p14:creationId xmlns:p14="http://schemas.microsoft.com/office/powerpoint/2010/main" val="3071680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6A9A6D98A543419A60A724D3CCFD54" ma:contentTypeVersion="12" ma:contentTypeDescription="Create a new document." ma:contentTypeScope="" ma:versionID="bf1a3004a1875e0dc39e2788f33f4162">
  <xsd:schema xmlns:xsd="http://www.w3.org/2001/XMLSchema" xmlns:xs="http://www.w3.org/2001/XMLSchema" xmlns:p="http://schemas.microsoft.com/office/2006/metadata/properties" xmlns:ns2="ce884b75-c9d4-4158-9b2a-394823261119" xmlns:ns3="21ce47b6-7bfd-4024-be2c-e16c4de0f377" targetNamespace="http://schemas.microsoft.com/office/2006/metadata/properties" ma:root="true" ma:fieldsID="110c8d95d0d50ec02c97b29f5ad982f6" ns2:_="" ns3:_="">
    <xsd:import namespace="ce884b75-c9d4-4158-9b2a-394823261119"/>
    <xsd:import namespace="21ce47b6-7bfd-4024-be2c-e16c4de0f37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884b75-c9d4-4158-9b2a-3948232611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1ce47b6-7bfd-4024-be2c-e16c4de0f37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1D9388B-82F3-42D5-AC83-9EFCE62D4C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e884b75-c9d4-4158-9b2a-394823261119"/>
    <ds:schemaRef ds:uri="21ce47b6-7bfd-4024-be2c-e16c4de0f3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B2B2F6B-B340-4EAA-B20C-3DC57E4FFAAE}">
  <ds:schemaRefs>
    <ds:schemaRef ds:uri="http://schemas.microsoft.com/sharepoint/v3/contenttype/forms"/>
  </ds:schemaRefs>
</ds:datastoreItem>
</file>

<file path=customXml/itemProps3.xml><?xml version="1.0" encoding="utf-8"?>
<ds:datastoreItem xmlns:ds="http://schemas.openxmlformats.org/officeDocument/2006/customXml" ds:itemID="{4E0A5785-B388-4C38-950A-458A6DB04415}">
  <ds:schemaRefs>
    <ds:schemaRef ds:uri="http://purl.org/dc/terms/"/>
    <ds:schemaRef ds:uri="http://www.w3.org/XML/1998/namespace"/>
    <ds:schemaRef ds:uri="http://purl.org/dc/elements/1.1/"/>
    <ds:schemaRef ds:uri="ce884b75-c9d4-4158-9b2a-394823261119"/>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21ce47b6-7bfd-4024-be2c-e16c4de0f377"/>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157</TotalTime>
  <Words>2459</Words>
  <Application>Microsoft Office PowerPoint</Application>
  <PresentationFormat>Widescreen</PresentationFormat>
  <Paragraphs>366</Paragraphs>
  <Slides>18</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Arial,Sans-Serif</vt:lpstr>
      <vt:lpstr>Arial</vt:lpstr>
      <vt:lpstr>Calibri</vt:lpstr>
      <vt:lpstr>Calibri Light</vt:lpstr>
      <vt:lpstr>Cambria Math</vt:lpstr>
      <vt:lpstr>Garamond</vt:lpstr>
      <vt:lpstr>Times</vt:lpstr>
      <vt:lpstr>Office Theme</vt:lpstr>
      <vt:lpstr> An In Silico Investigation of SARS-CoV-2 Drug Candidates</vt:lpstr>
      <vt:lpstr>Aims and Context</vt:lpstr>
      <vt:lpstr>Choice of Software</vt:lpstr>
      <vt:lpstr>Project workflow</vt:lpstr>
      <vt:lpstr>Choice of Ligands</vt:lpstr>
      <vt:lpstr>The Main Protease: Mpro, 3CLpro, nsp5</vt:lpstr>
      <vt:lpstr>Binding Affinity (dG)</vt:lpstr>
      <vt:lpstr>PowerPoint Presentation</vt:lpstr>
      <vt:lpstr>Root-mean-square deviation of atomic positions (RMSD)</vt:lpstr>
      <vt:lpstr>Example RMSD distribution</vt:lpstr>
      <vt:lpstr>Correlation of RMSD:  Flare vs. AutoDock</vt:lpstr>
      <vt:lpstr>Correlation of RMSD: Flare vs. rDock</vt:lpstr>
      <vt:lpstr>Correlation of RMSD: AutoDock vs. rDock</vt:lpstr>
      <vt:lpstr>Process of selecting the drug candidate</vt:lpstr>
      <vt:lpstr>Of the 10 candidate ligands with low RMSDs,  Myricetin and Hypericin also had relatively low  dG scores across the 4 sites and 3 software investigated</vt:lpstr>
      <vt:lpstr>Myricetin and the 10 poses superimposed on one another at Site 1</vt:lpstr>
      <vt:lpstr>Hypericin and the 10 poses superimposed on one another at Site 1</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Investigating Sars-Cov2 Drug Targets with Computational Bioinformatics</dc:title>
  <dc:creator>Odara Medagedara</dc:creator>
  <cp:lastModifiedBy>Ian Yang</cp:lastModifiedBy>
  <cp:revision>74</cp:revision>
  <dcterms:created xsi:type="dcterms:W3CDTF">2021-02-03T16:52:44Z</dcterms:created>
  <dcterms:modified xsi:type="dcterms:W3CDTF">2023-03-23T22:43:39Z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0x010100FA6A9A6D98A543419A60A724D3CCFD54</vt:lpwstr>
  </property>
</Properties>
</file>